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478" autoAdjust="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0AB9E-DF7A-46BC-801A-E7E8D8056C0E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4649B-EB59-4C10-A4A9-7E8B2A3F4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4649B-EB59-4C10-A4A9-7E8B2A3F48C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3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92878"/>
            <a:ext cx="1676384" cy="365125"/>
          </a:xfrm>
        </p:spPr>
        <p:txBody>
          <a:bodyPr/>
          <a:lstStyle/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5984" y="6492876"/>
            <a:ext cx="264320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073" y="5347005"/>
            <a:ext cx="871200" cy="871200"/>
          </a:xfrm>
          <a:prstGeom prst="rtTriangl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6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DDF7C2A-D3EE-4768-96CF-33D8C498DAC3}" type="datetimeFigureOut">
              <a:rPr lang="en-US" smtClean="0"/>
              <a:pPr/>
              <a:t>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2C69456-0016-41CE-82E3-CDA4EC5129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pa.gov/owow/oceans/tenways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or.water.usgs.gov/pubs/Online/Html/WSjP2425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Water contamination and Habitat loss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202819"/>
          </a:xfrm>
        </p:spPr>
        <p:txBody>
          <a:bodyPr/>
          <a:lstStyle/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How does water contamination lead to habitat loss in estuaries?</a:t>
            </a:r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4419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  <a:latin typeface="Algerian" pitchFamily="82" charset="0"/>
              </a:rPr>
              <a:t>By </a:t>
            </a:r>
            <a:r>
              <a:rPr lang="en-US" dirty="0" err="1" smtClean="0">
                <a:solidFill>
                  <a:schemeClr val="accent4"/>
                </a:solidFill>
                <a:latin typeface="Algerian" pitchFamily="82" charset="0"/>
              </a:rPr>
              <a:t>Ju</a:t>
            </a:r>
            <a:r>
              <a:rPr lang="en-US" smtClean="0">
                <a:solidFill>
                  <a:schemeClr val="accent4"/>
                </a:solidFill>
                <a:latin typeface="Algerian" pitchFamily="82" charset="0"/>
              </a:rPr>
              <a:t> and </a:t>
            </a:r>
            <a:r>
              <a:rPr lang="en-US" dirty="0" smtClean="0">
                <a:solidFill>
                  <a:schemeClr val="accent4"/>
                </a:solidFill>
                <a:latin typeface="Algerian" pitchFamily="82" charset="0"/>
              </a:rPr>
              <a:t>Ian </a:t>
            </a:r>
            <a:endParaRPr lang="en-US" dirty="0">
              <a:solidFill>
                <a:schemeClr val="accent4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776000" cy="1143000"/>
          </a:xfrm>
        </p:spPr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Work cited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“Estuaries.” </a:t>
            </a:r>
            <a:r>
              <a:rPr lang="en-US" b="1" i="1" dirty="0" smtClean="0">
                <a:solidFill>
                  <a:schemeClr val="accent4"/>
                </a:solidFill>
                <a:latin typeface="Juice ITC" pitchFamily="82" charset="0"/>
              </a:rPr>
              <a:t>Ocean </a:t>
            </a:r>
            <a:r>
              <a:rPr lang="en-US" b="1" i="1" dirty="0" err="1" smtClean="0">
                <a:solidFill>
                  <a:schemeClr val="accent4"/>
                </a:solidFill>
                <a:latin typeface="Juice ITC" pitchFamily="82" charset="0"/>
              </a:rPr>
              <a:t>Sevice</a:t>
            </a:r>
            <a:r>
              <a:rPr lang="en-US" b="1" i="1" dirty="0" smtClean="0">
                <a:solidFill>
                  <a:schemeClr val="accent4"/>
                </a:solidFill>
                <a:latin typeface="Juice ITC" pitchFamily="82" charset="0"/>
              </a:rPr>
              <a:t> Education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. NOAA, 31 Mar. 2010. Web. 18 Nov. 2010. &lt;http://oceanservice.noaa.gov/‌education/‌</a:t>
            </a:r>
            <a:r>
              <a:rPr lang="en-US" b="1" dirty="0" err="1" smtClean="0">
                <a:solidFill>
                  <a:schemeClr val="accent4"/>
                </a:solidFill>
                <a:latin typeface="Juice ITC" pitchFamily="82" charset="0"/>
              </a:rPr>
              <a:t>tutorial_estuaries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/‌welcome.html&gt;.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“Threats To Estuaries.” </a:t>
            </a:r>
            <a:r>
              <a:rPr lang="en-US" b="1" i="1" dirty="0" err="1" smtClean="0">
                <a:solidFill>
                  <a:schemeClr val="accent4"/>
                </a:solidFill>
                <a:latin typeface="Juice ITC" pitchFamily="82" charset="0"/>
              </a:rPr>
              <a:t>Enviorment</a:t>
            </a:r>
            <a:r>
              <a:rPr lang="en-US" b="1" i="1" dirty="0" smtClean="0">
                <a:solidFill>
                  <a:schemeClr val="accent4"/>
                </a:solidFill>
                <a:latin typeface="Juice ITC" pitchFamily="82" charset="0"/>
              </a:rPr>
              <a:t> Waikato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. </a:t>
            </a:r>
            <a:r>
              <a:rPr lang="en-US" b="1" dirty="0" err="1" smtClean="0">
                <a:solidFill>
                  <a:schemeClr val="accent4"/>
                </a:solidFill>
                <a:latin typeface="Juice ITC" pitchFamily="82" charset="0"/>
              </a:rPr>
              <a:t>Enviorment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 Waikato </a:t>
            </a:r>
            <a:r>
              <a:rPr lang="en-US" b="1" dirty="0" err="1" smtClean="0">
                <a:solidFill>
                  <a:schemeClr val="accent4"/>
                </a:solidFill>
                <a:latin typeface="Juice ITC" pitchFamily="82" charset="0"/>
              </a:rPr>
              <a:t>reiganol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 council, </a:t>
            </a:r>
            <a:r>
              <a:rPr lang="en-US" b="1" dirty="0" err="1" smtClean="0">
                <a:solidFill>
                  <a:schemeClr val="accent4"/>
                </a:solidFill>
                <a:latin typeface="Juice ITC" pitchFamily="82" charset="0"/>
              </a:rPr>
              <a:t>n.d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. Web. 18 Nov. 2010. &lt;http://www.ew.govt.nz/‌environmental-information/‌Our-coast/‌Coastal-ecosystems/‌Estuaries/‌Threats-to-estuaries/&gt;.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“Water Pollution.” </a:t>
            </a:r>
            <a:r>
              <a:rPr lang="en-US" b="1" i="1" dirty="0" err="1" smtClean="0">
                <a:solidFill>
                  <a:schemeClr val="accent4"/>
                </a:solidFill>
                <a:latin typeface="Juice ITC" pitchFamily="82" charset="0"/>
              </a:rPr>
              <a:t>Wikiapedia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. Wikipedia, 18 Nov. 2010. Web. 18 Nov. 2010. &lt;http://en.wikipedia.org/‌wiki/‌</a:t>
            </a:r>
            <a:r>
              <a:rPr lang="en-US" b="1" dirty="0" err="1" smtClean="0">
                <a:solidFill>
                  <a:schemeClr val="accent4"/>
                </a:solidFill>
                <a:latin typeface="Juice ITC" pitchFamily="82" charset="0"/>
              </a:rPr>
              <a:t>Water_pollution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&gt;.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http://www.epa.gov/owow/oceans/tenways.pdf      </a:t>
            </a:r>
          </a:p>
          <a:p>
            <a:endParaRPr lang="en-US" b="1" dirty="0" smtClean="0">
              <a:solidFill>
                <a:schemeClr val="accent4"/>
              </a:solidFill>
              <a:latin typeface="Juice ITC" pitchFamily="82" charset="0"/>
            </a:endParaRPr>
          </a:p>
          <a:p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7760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lgerian" pitchFamily="82" charset="0"/>
              </a:rPr>
              <a:t>What is Water contamination and Habitat Loss?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229600" cy="25907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Water contamination is the contamination of a water bodies.</a:t>
            </a:r>
          </a:p>
          <a:p>
            <a:pPr algn="ctr">
              <a:buNone/>
            </a:pPr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Habitat loss is the process in which a habitat Is determined not able to support life.  </a:t>
            </a:r>
            <a:endParaRPr lang="en-US" sz="3600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Estuaries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Fresh water meets salt water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Affected greatly by water contamination.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Home to many species and are part time homes for many other species.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Many coastal communities are building around estuaries making them subject to a large amount of contamination.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Many species are dying.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Sources of contamination are sewage, agriculture, channel dredging, coastal settlement, and nutrients. </a:t>
            </a:r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Why Is this a Problem?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2590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Loss of Biodiversity.</a:t>
            </a:r>
          </a:p>
          <a:p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Disruption of food chain.</a:t>
            </a:r>
          </a:p>
          <a:p>
            <a:r>
              <a:rPr lang="en-US" sz="3600" b="1" dirty="0" smtClean="0">
                <a:solidFill>
                  <a:schemeClr val="accent4"/>
                </a:solidFill>
                <a:latin typeface="Juice ITC" pitchFamily="82" charset="0"/>
              </a:rPr>
              <a:t>Less production in the fishing industry.</a:t>
            </a:r>
          </a:p>
        </p:txBody>
      </p:sp>
      <p:pic>
        <p:nvPicPr>
          <p:cNvPr id="1026" name="Picture 2" descr="http://www.ew.govt.nz/PageFiles/1558/threat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429000"/>
            <a:ext cx="4457382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Who is Affected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200400"/>
          </a:xfrm>
        </p:spPr>
        <p:txBody>
          <a:bodyPr/>
          <a:lstStyle/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Species that live in estuaries can become endangered.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The rest of the food chain.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Animals that live there part time. 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Animals don’t migrate back to their other home, food chain there is affected.</a:t>
            </a:r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lgerian" pitchFamily="82" charset="0"/>
              </a:rPr>
              <a:t>What will happen if not addressed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667000"/>
            <a:ext cx="8229600" cy="2209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/>
                </a:solidFill>
                <a:latin typeface="Juice ITC" pitchFamily="82" charset="0"/>
              </a:rPr>
              <a:t>Species in estuaries will go extinct.</a:t>
            </a:r>
          </a:p>
          <a:p>
            <a:r>
              <a:rPr lang="en-US" sz="4000" b="1" dirty="0" smtClean="0">
                <a:solidFill>
                  <a:schemeClr val="accent4"/>
                </a:solidFill>
                <a:latin typeface="Juice ITC" pitchFamily="82" charset="0"/>
              </a:rPr>
              <a:t>The food chains within estuaries will be disrupted.</a:t>
            </a:r>
            <a:endParaRPr lang="en-US" sz="4000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latin typeface="Algerian" pitchFamily="82" charset="0"/>
              </a:rPr>
              <a:t>What's </a:t>
            </a:r>
            <a:r>
              <a:rPr lang="en-US" dirty="0" smtClean="0">
                <a:latin typeface="Algerian" pitchFamily="82" charset="0"/>
              </a:rPr>
              <a:t>being done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Estuary protection act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Makes  it necessary for all estuaries to be inspected and determined if they need to be protected.</a:t>
            </a:r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6000" cy="1143000"/>
          </a:xfrm>
        </p:spPr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Solutions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229600" cy="57912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Don’t use  pesticides, instead use soap and water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Pump septic tank regularly 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Pave less, use gravel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Use native plants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Respect habitat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Think before you pour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Fish respectfully, catch and release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Organize a volunteer cleanup crew</a:t>
            </a:r>
          </a:p>
          <a:p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Don’t create a wake near the shore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  <a:hlinkClick r:id="rId2"/>
              </a:rPr>
              <a:t>http://www.epa.gov/owow/oceans/tenways.pdf</a:t>
            </a:r>
            <a:r>
              <a:rPr lang="en-US" b="1" dirty="0" smtClean="0">
                <a:solidFill>
                  <a:schemeClr val="accent4"/>
                </a:solidFill>
                <a:latin typeface="Juice ITC" pitchFamily="82" charset="0"/>
              </a:rPr>
              <a:t> </a:t>
            </a:r>
          </a:p>
          <a:p>
            <a:pPr algn="ctr">
              <a:buNone/>
            </a:pPr>
            <a:endParaRPr lang="en-US" b="1" dirty="0" smtClean="0">
              <a:solidFill>
                <a:schemeClr val="accent4"/>
              </a:solidFill>
              <a:latin typeface="Juice ITC" pitchFamily="82" charset="0"/>
            </a:endParaRPr>
          </a:p>
          <a:p>
            <a:pPr algn="ctr"/>
            <a:endParaRPr lang="en-US" b="1" dirty="0" smtClean="0">
              <a:solidFill>
                <a:schemeClr val="accent4"/>
              </a:solidFill>
              <a:latin typeface="Juice ITC" pitchFamily="82" charset="0"/>
            </a:endParaRPr>
          </a:p>
          <a:p>
            <a:pPr algn="ctr"/>
            <a:endParaRPr lang="en-US" b="1" dirty="0">
              <a:solidFill>
                <a:schemeClr val="accent4"/>
              </a:solidFill>
              <a:latin typeface="Juic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lgerian" pitchFamily="82" charset="0"/>
              </a:rPr>
              <a:t>For more information go to: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>
                <a:hlinkClick r:id="rId2"/>
              </a:rPr>
              <a:t>http://or.water.usgs.gov/pubs/Online/Html/WSjP2425/</a:t>
            </a:r>
            <a:r>
              <a:rPr lang="en-US" sz="8000" dirty="0" smtClean="0"/>
              <a:t> </a:t>
            </a:r>
            <a:endParaRPr lang="en-US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hoeni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hoenix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hoenix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184</TotalTime>
  <Words>372</Words>
  <Application>Microsoft Office PowerPoint</Application>
  <PresentationFormat>On-screen Show (4:3)</PresentationFormat>
  <Paragraphs>48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Phoenix</vt:lpstr>
      <vt:lpstr>Water contamination and Habitat loss</vt:lpstr>
      <vt:lpstr>What is Water contamination and Habitat Loss?</vt:lpstr>
      <vt:lpstr>Estuaries</vt:lpstr>
      <vt:lpstr>Why Is this a Problem?</vt:lpstr>
      <vt:lpstr>Who is Affected</vt:lpstr>
      <vt:lpstr>What will happen if not addressed </vt:lpstr>
      <vt:lpstr>What's being done</vt:lpstr>
      <vt:lpstr>Solutions</vt:lpstr>
      <vt:lpstr>For more information go to: </vt:lpstr>
      <vt:lpstr>Work cited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contamination and Habitat loss</dc:title>
  <dc:creator>Keith Gilman</dc:creator>
  <cp:lastModifiedBy>Keith Gilman</cp:lastModifiedBy>
  <cp:revision>30</cp:revision>
  <dcterms:created xsi:type="dcterms:W3CDTF">2010-11-11T19:47:36Z</dcterms:created>
  <dcterms:modified xsi:type="dcterms:W3CDTF">2011-01-13T20:00:47Z</dcterms:modified>
</cp:coreProperties>
</file>