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76FE8-749C-4493-AD16-D6C58DF1532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27D67-C388-4A35-96E2-8742CAED20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Holiday Giving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Holiday Giving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Gilman</dc:creator>
  <cp:lastModifiedBy>Keith Gilman</cp:lastModifiedBy>
  <cp:revision>2</cp:revision>
  <dcterms:created xsi:type="dcterms:W3CDTF">2010-11-29T18:37:18Z</dcterms:created>
  <dcterms:modified xsi:type="dcterms:W3CDTF">2010-11-29T18:37:55Z</dcterms:modified>
</cp:coreProperties>
</file>