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1" r:id="rId8"/>
    <p:sldId id="265" r:id="rId9"/>
    <p:sldId id="264" r:id="rId10"/>
    <p:sldId id="267" r:id="rId11"/>
    <p:sldId id="266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C4FD-806C-49A9-A917-41BD45A07312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6B19-A19F-465C-A380-BA5A04C6D5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C4FD-806C-49A9-A917-41BD45A07312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6B19-A19F-465C-A380-BA5A04C6D5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C4FD-806C-49A9-A917-41BD45A07312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6B19-A19F-465C-A380-BA5A04C6D5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C4FD-806C-49A9-A917-41BD45A07312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6B19-A19F-465C-A380-BA5A04C6D5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C4FD-806C-49A9-A917-41BD45A07312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6B19-A19F-465C-A380-BA5A04C6D5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C4FD-806C-49A9-A917-41BD45A07312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6B19-A19F-465C-A380-BA5A04C6D5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C4FD-806C-49A9-A917-41BD45A07312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6B19-A19F-465C-A380-BA5A04C6D5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C4FD-806C-49A9-A917-41BD45A07312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6B19-A19F-465C-A380-BA5A04C6D5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C4FD-806C-49A9-A917-41BD45A07312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6B19-A19F-465C-A380-BA5A04C6D5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C4FD-806C-49A9-A917-41BD45A07312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6B19-A19F-465C-A380-BA5A04C6D5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C4FD-806C-49A9-A917-41BD45A07312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0C6B19-A19F-465C-A380-BA5A04C6D5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60C4FD-806C-49A9-A917-41BD45A07312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0C6B19-A19F-465C-A380-BA5A04C6D53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photos.igougo.com/images/p272832-Foz_do_Iguau.jpg&amp;imgrefurl=http://photos.igougo.com/pictures-photos-p272832-Foz_do_Iguau.html&amp;h=356&amp;w=474&amp;sz=27&amp;tbnid=v-3uTBmJt1r-cM:&amp;tbnh=97&amp;tbnw=129&amp;prev=/images?q=foz+iguacu+falls&amp;zoom=1&amp;q=foz+iguacu+falls&amp;hl=en&amp;usg=__mjqlMunwpSm6jdH50TcnjQHnkww=&amp;sa=X&amp;ei=Vdz-TK7wF8OB8gb_hoGnBw&amp;ved=0CDoQ9QEwBA" TargetMode="External"/><Relationship Id="rId2" Type="http://schemas.openxmlformats.org/officeDocument/2006/relationships/hyperlink" Target="http://youtubevideo.isgoodness.com/watch/video/id/YLXcJVvmuPM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hyperlink" Target="http://www.google.com/imgres?imgurl=http://modarevenda.fashionbubbles.com/files/wp-content/uploads/2009/06/Ilha-do-Mel.jpg&amp;imgrefurl=http://modarevenda.fashionbubbles.com/eventos-e-cursos/curso-de-fotografia-com-walter-firmo-levara-alunos-a-ilha-do-mel-no-parana/&amp;h=267&amp;w=400&amp;sz=38&amp;tbnid=DbY0olllR-ImkM:&amp;tbnh=83&amp;tbnw=124&amp;prev=/images?q=ilha+do+mel&amp;zoom=1&amp;q=ilha+do+mel&amp;hl=en&amp;usg=__qEju6c7W0WP1BnoaLblPANEfV1o=&amp;sa=X&amp;ei=u9z-TJP6LYT78Abjxen3Bw&amp;ved=0CCgQ9QEwAw" TargetMode="Externa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www.iscbrazil.com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B050"/>
                </a:solidFill>
              </a:rPr>
              <a:t>Curitiba Brazil</a:t>
            </a:r>
            <a:endParaRPr lang="en-US" sz="6000" dirty="0">
              <a:solidFill>
                <a:srgbClr val="00B050"/>
              </a:solidFill>
            </a:endParaRPr>
          </a:p>
        </p:txBody>
      </p:sp>
      <p:pic>
        <p:nvPicPr>
          <p:cNvPr id="1028" name="Picture 4" descr="http://www.usernetsite.com/society/republica-federativa-do-brasil/xin-22110111104386728691-912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133600"/>
            <a:ext cx="4143375" cy="4276726"/>
          </a:xfrm>
          <a:prstGeom prst="rect">
            <a:avLst/>
          </a:prstGeom>
          <a:noFill/>
        </p:spPr>
      </p:pic>
      <p:sp>
        <p:nvSpPr>
          <p:cNvPr id="9" name="Down Arrow 8"/>
          <p:cNvSpPr/>
          <p:nvPr/>
        </p:nvSpPr>
        <p:spPr>
          <a:xfrm rot="13867749">
            <a:off x="6193057" y="5190459"/>
            <a:ext cx="449015" cy="1834333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pic>
        <p:nvPicPr>
          <p:cNvPr id="1030" name="Picture 6" descr="http://static2.123teachme.com/cms_images/wordsm/map_south_americ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133600"/>
            <a:ext cx="3238500" cy="4276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Curitiba World Cup 2014</a:t>
            </a:r>
            <a:endParaRPr lang="en-US" dirty="0"/>
          </a:p>
        </p:txBody>
      </p:sp>
      <p:pic>
        <p:nvPicPr>
          <p:cNvPr id="23554" name="Picture 2" descr="http://t1.gstatic.com/images?q=tbn:ANd9GcTlcu4bSbvVPPY_INVqg8wwVgkFpczwgoZmgUhZH0POMKLZUcntA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600"/>
            <a:ext cx="2466975" cy="1847851"/>
          </a:xfrm>
          <a:prstGeom prst="rect">
            <a:avLst/>
          </a:prstGeom>
          <a:noFill/>
        </p:spPr>
      </p:pic>
      <p:pic>
        <p:nvPicPr>
          <p:cNvPr id="23556" name="Picture 4" descr="http://t3.gstatic.com/images?q=tbn:ANd9GcR3HBE4ws6Ci1L8S6TtFKQ5mPkakoumSQZfvqFC67lBvRU40JC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057400"/>
            <a:ext cx="1085850" cy="1104901"/>
          </a:xfrm>
          <a:prstGeom prst="rect">
            <a:avLst/>
          </a:prstGeom>
          <a:noFill/>
        </p:spPr>
      </p:pic>
      <p:pic>
        <p:nvPicPr>
          <p:cNvPr id="23558" name="Picture 6" descr="http://t2.gstatic.com/images?q=tbn:ANd9GcSVWZZactA4HHCQ-pfR39y8EE0xSQNBhw4DzhYE5OVJ3JM6CXyNJ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876800"/>
            <a:ext cx="2619375" cy="1743076"/>
          </a:xfrm>
          <a:prstGeom prst="rect">
            <a:avLst/>
          </a:prstGeom>
          <a:noFill/>
        </p:spPr>
      </p:pic>
      <p:pic>
        <p:nvPicPr>
          <p:cNvPr id="23560" name="Picture 8" descr="http://t2.gstatic.com/images?q=tbn:ANd9GcQviJYVF4YFiaCnxqdSmTzJLzeZDcn8-YSpTlsJlPi28bDMjPvdyiLmHYmlS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1905000"/>
            <a:ext cx="1276350" cy="1466851"/>
          </a:xfrm>
          <a:prstGeom prst="rect">
            <a:avLst/>
          </a:prstGeom>
          <a:noFill/>
        </p:spPr>
      </p:pic>
      <p:pic>
        <p:nvPicPr>
          <p:cNvPr id="23562" name="Picture 10" descr="http://t1.gstatic.com/images?q=tbn:ANd9GcTtdTyYkchUCZKPMBLl--ASOdnH55d3wwa9Hf2-fhOQltAfP_V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4724400"/>
            <a:ext cx="2638425" cy="1733551"/>
          </a:xfrm>
          <a:prstGeom prst="rect">
            <a:avLst/>
          </a:prstGeom>
          <a:noFill/>
        </p:spPr>
      </p:pic>
      <p:pic>
        <p:nvPicPr>
          <p:cNvPr id="23564" name="Picture 12" descr="http://t1.gstatic.com/images?q=tbn:ANd9GcSdGCeqYv70xe3-cnE0_s3CgHkdwXkA9bvWNKy15WPX6ZdTCNnzyQ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3352800"/>
            <a:ext cx="2619375" cy="1476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Surrounding Areas of Curitiba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14400" y="21336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hlinkClick r:id="rId2"/>
              </a:rPr>
              <a:t>Video of different scenes from around </a:t>
            </a:r>
            <a:r>
              <a:rPr lang="en-US" smtClean="0">
                <a:solidFill>
                  <a:schemeClr val="accent1"/>
                </a:solidFill>
                <a:hlinkClick r:id="rId2"/>
              </a:rPr>
              <a:t>Curitiba (Portuguese)</a:t>
            </a:r>
            <a:endParaRPr lang="en-US" dirty="0" smtClean="0">
              <a:solidFill>
                <a:schemeClr val="accent1"/>
              </a:solidFill>
              <a:hlinkClick r:id="rId2"/>
            </a:endParaRPr>
          </a:p>
          <a:p>
            <a:r>
              <a:rPr lang="en-US" dirty="0" smtClean="0">
                <a:solidFill>
                  <a:schemeClr val="accent1"/>
                </a:solidFill>
                <a:hlinkClick r:id="rId2"/>
              </a:rPr>
              <a:t>http://youtubevideo.isgoodness.com/watch/video/id/YLXcJVvmuPM</a:t>
            </a:r>
            <a:endParaRPr lang="en-US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sp>
        <p:nvSpPr>
          <p:cNvPr id="22530" name="AutoShape 2" descr="data:image/jpg;base64,/9j/4AAQSkZJRgABAQAAAQABAAD/2wBDAAkGBwgHBgkIBwgKCgkLDRYPDQwMDRsUFRAWIB0iIiAdHx8kKDQsJCYxJx8fLT0tMTU3Ojo6Iys/RD84QzQ5Ojf/2wBDAQoKCg0MDRoPDxo3JR8lNzc3Nzc3Nzc3Nzc3Nzc3Nzc3Nzc3Nzc3Nzc3Nzc3Nzc3Nzc3Nzc3Nzc3Nzc3Nzc3Nzf/wAARCABOAGcDASIAAhEBAxEB/8QAGwAAAQUBAQAAAAAAAAAAAAAABAADBQYHAgH/xAA1EAACAQMCBAQEBAUFAAAAAAABAgMABBEFIRITMUEGUWFxIoGRoRQjMvAzQrHB4VKCotHx/8QAGgEAAwEBAQEAAAAAAAAAAAAAAQIDAAQFBv/EACIRAAICAQQDAAMAAAAAAAAAAAABAhEDBBITIRQxUSJBgf/aAAwDAQACEQMRAD8As8aBgCKdEVVa21DU9FgaTUrFDHjCvHKCFOcAHGdv80ZbeMrJ/wCLbzDB+Ix/GB8tj8q9aOvxPpumcDwTRPiKuhFQum63Y6k0C2guGa4ZkjUwMCWUZYfIVzda7b2V5Jb3kMkXKYrIxBPBtkZGO/7zTvU4/ovFP4G8uveXTem6vY6lM0NpIzMqB91wCD5efr5VJcr0po5lJWmI4NewHlmkY/SjuX6V4YxR5DbQEx1yYqOKU2y0eQyiwJo64aOjjHmvDFTLIZxojTHSo14qVNvBRVfEETL4en/EMHKMoY43UgkA+2zfUVVdPRZr+5iGVSSyIX4cAuhBz74Bq36qnFpmqQcBZmh5g89sH+9Vrw9wy6haEgANAUIHm3Ev9q+dlBuZ6RDaHel4Zxx8t0ljkWRB8a42yPrv7VsfigRav4JjuHw86Qq3F1ORjPrv/wBViWhubTUNRtGUFnyoJGwZXGPboa2zQpIb7RJYYE4IDwDl8PZlXbz6N9c0lW3EJj7apNZ3MH4e4mjlQHZNsfERkH7fP3rWfB2vHXNMMkyYmhISRh0c77gdun3rIJrGOHVpZBJxqzsOFkIK54sde4/tV/8AC2gy3PhiG5sly0lxLzSoOQBwhR18hn/dVMEuNWgSipl8MiZIDAkdRncU20ijJJwPOoAaDdxxrhG4j1xQl5o97hiI3x6muny4ieOyxy3UC7NNGO+7Ch59Rs4QC88eDndWBx9KpV3Y3SY4onA9qBlikETBozt0Gd6HlX6Bw0aBDq9hKwVJxkjO4wB7npmvTqdoScXCbdapGl2byyWURUhZkbi333YjP0FdeLeCCBJLdCnEdgBgHAPlTLPMHEizT+IrCKflM5I7yAfCNvvSrK47h5HKuOE4zv3+tKlepmjcUTXrW3s7nTjcTLxSzRCHMRIKnOCQPp16VTNJ0l9P1uzhkyyJLHlh3Qs+/rjIzV68JwQzxXUEchwjCRMjqjDiU0Fq9hNBcrPFGxdH4onAyOLrjbt2qUra6LUZ5c6HNaeKr9jEDFzsP6KSM/1rUfBFvKkJ50YU8AVeEYBCEpn/AIj61Aa+kck5vpriGC4k3kt5A3xDHbA+x3pWXjGW4024htL21sLiCNmPFCVLLkZwxJwfTGantSd2Mim6zZXcHiK5jljwxmd1Qr+riY4x7g7VbvBfimXRYfwU0edOXfph4ztuD0I26HByetNQ+JBfqLfXrZbyBUPDPGEMi77fF5fPyqGur22huyYIhHan9PHJxbep29am5qPoKX0v114ut5CeVHOB2LgLn70JLrrSxfCWXr1NZ5JJcx3SchzKJQeFjsBjuSO1GQ3FyjnmZ4ABnCZBz5VueSA4os0msEHLOCB1zTC6jBKy8yJWDnGcfeoaO4UpwlSwbs/f6+1dc0h2CwOTji23+QqbzX7SMl8Lbpc+lJczPLLGrQxlYRnbzOP33qI8fIwgs0hSPA4pGZQcknb5DrUQW44dgcsM/FuFPlSbLRqJEd1GysHx9BRWb+BaZWJ8GY5A5g23G4FKrIYI0i45JFbO5LKMn7UqXml+kLQ9c6tc2l0X0PUOTDCAqwq/6OI7ov8AqUMTjPTI9DVm8B+IrvUb240/VnMpMWUd1w2xxg46+/X1rL4dYbSby3eZOKLcPG4yJEIGVPY9Ovt5VK3usaULRLyy1g/iWYh4WQrMpPXcdj33xv613NOPsypm16loNtqNikdxCZuqF/51U9CD3IOO1ZN4v0yW01iaGZUJ5uedHvxAgdvl96jNK8RanaRSxwX00cLj9CyEDP8A55U3PqU9yzGeWSQ4/nct/WkA3QPiHT5WWzCOQcF2yOIA9cVwhhkuUmmbiZScRAZUepz1oWSb4jnvXUEmJAwAyKyx2zctEs9ysi7jfG5CAAfIdq8GqMSFQ4GwAVOnzO2BQhnyO1KNxknAqj0sRPIYfHfR2xzIWVWBbi4duLy69f3vXi3/AOI/OtPhVSMtggnfb5UBcfmRFSzYznGTjPtTMSCNSoJAPUA9anLS9jrPFkwb9hOcjddmCk7eWaLNwgOCrMGxghcde1Vy7mn5LLFKVypUDA2BFSVhfxSRwRyfllFCkmcbcIznBG/+KjkwbR4yUh4XMee5jBxwpjb94pULaXcNhcSSRK0yv1bOx36EZGO3alSPH30PSK1ZanEbXkXUbuFGA2A39elA8Km45i8QXPQ02i8JxT2wIz9q73NyVM56SJG3nTg4QCDRaS7dTUZDjrvRatt7ikoVs7cnNdxNjvTJO49a9TrVYIRhgcUg+/XHzocNS46pYu0JL9vOn7KJZSzSCQxKNynUGo4uxPX3py11c2EnLZCUdgSynfp5VPNJqHRTHBOXZL3FpBIEET7MCFYDY+/kaipECSFXAypwRR95cRpCbjikVAw2QAE7VFc9BPGZY25ch6K24+feoYJtXudorPGr/Efhvbi2ZhHwPGxzwuMgHGKVHSaQhyiTNzAob4htvSprwydgUpro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350838"/>
            <a:ext cx="981075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2" name="AutoShape 4" descr="data:image/jpg;base64,/9j/4AAQSkZJRgABAQAAAQABAAD/2wBDAAkGBwgHBgkIBwgKCgkLDRYPDQwMDRsUFRAWIB0iIiAdHx8kKDQsJCYxJx8fLT0tMTU3Ojo6Iys/RD84QzQ5Ojf/2wBDAQoKCg0MDRoPDxo3JR8lNzc3Nzc3Nzc3Nzc3Nzc3Nzc3Nzc3Nzc3Nzc3Nzc3Nzc3Nzc3Nzc3Nzc3Nzc3Nzc3Nzf/wAARCABOAGcDASIAAhEBAxEB/8QAGwAAAQUBAQAAAAAAAAAAAAAABAADBQYHAgH/xAA1EAACAQMCBAQEBAUFAAAAAAABAgMABBEFIRITMUEGUWFxIoGRoRQjMvAzQrHB4VKCotHx/8QAGgEAAwEBAQEAAAAAAAAAAAAAAQIDAAQFBv/EACIRAAICAQQDAAMAAAAAAAAAAAABAhEDBBITIRQxUSJBgf/aAAwDAQACEQMRAD8As8aBgCKdEVVa21DU9FgaTUrFDHjCvHKCFOcAHGdv80ZbeMrJ/wCLbzDB+Ix/GB8tj8q9aOvxPpumcDwTRPiKuhFQum63Y6k0C2guGa4ZkjUwMCWUZYfIVzda7b2V5Jb3kMkXKYrIxBPBtkZGO/7zTvU4/ovFP4G8uveXTem6vY6lM0NpIzMqB91wCD5efr5VJcr0po5lJWmI4NewHlmkY/SjuX6V4YxR5DbQEx1yYqOKU2y0eQyiwJo64aOjjHmvDFTLIZxojTHSo14qVNvBRVfEETL4en/EMHKMoY43UgkA+2zfUVVdPRZr+5iGVSSyIX4cAuhBz74Bq36qnFpmqQcBZmh5g89sH+9Vrw9wy6haEgANAUIHm3Ev9q+dlBuZ6RDaHel4Zxx8t0ljkWRB8a42yPrv7VsfigRav4JjuHw86Qq3F1ORjPrv/wBViWhubTUNRtGUFnyoJGwZXGPboa2zQpIb7RJYYE4IDwDl8PZlXbz6N9c0lW3EJj7apNZ3MH4e4mjlQHZNsfERkH7fP3rWfB2vHXNMMkyYmhISRh0c77gdun3rIJrGOHVpZBJxqzsOFkIK54sde4/tV/8AC2gy3PhiG5sly0lxLzSoOQBwhR18hn/dVMEuNWgSipl8MiZIDAkdRncU20ijJJwPOoAaDdxxrhG4j1xQl5o97hiI3x6muny4ieOyxy3UC7NNGO+7Ch59Rs4QC88eDndWBx9KpV3Y3SY4onA9qBlikETBozt0Gd6HlX6Bw0aBDq9hKwVJxkjO4wB7npmvTqdoScXCbdapGl2byyWURUhZkbi333YjP0FdeLeCCBJLdCnEdgBgHAPlTLPMHEizT+IrCKflM5I7yAfCNvvSrK47h5HKuOE4zv3+tKlepmjcUTXrW3s7nTjcTLxSzRCHMRIKnOCQPp16VTNJ0l9P1uzhkyyJLHlh3Qs+/rjIzV68JwQzxXUEchwjCRMjqjDiU0Fq9hNBcrPFGxdH4onAyOLrjbt2qUra6LUZ5c6HNaeKr9jEDFzsP6KSM/1rUfBFvKkJ50YU8AVeEYBCEpn/AIj61Aa+kck5vpriGC4k3kt5A3xDHbA+x3pWXjGW4024htL21sLiCNmPFCVLLkZwxJwfTGantSd2Mim6zZXcHiK5jljwxmd1Qr+riY4x7g7VbvBfimXRYfwU0edOXfph4ztuD0I26HByetNQ+JBfqLfXrZbyBUPDPGEMi77fF5fPyqGur22huyYIhHan9PHJxbep29am5qPoKX0v114ut5CeVHOB2LgLn70JLrrSxfCWXr1NZ5JJcx3SchzKJQeFjsBjuSO1GQ3FyjnmZ4ABnCZBz5VueSA4os0msEHLOCB1zTC6jBKy8yJWDnGcfeoaO4UpwlSwbs/f6+1dc0h2CwOTji23+QqbzX7SMl8Lbpc+lJczPLLGrQxlYRnbzOP33qI8fIwgs0hSPA4pGZQcknb5DrUQW44dgcsM/FuFPlSbLRqJEd1GysHx9BRWb+BaZWJ8GY5A5g23G4FKrIYI0i45JFbO5LKMn7UqXml+kLQ9c6tc2l0X0PUOTDCAqwq/6OI7ov8AqUMTjPTI9DVm8B+IrvUb240/VnMpMWUd1w2xxg46+/X1rL4dYbSby3eZOKLcPG4yJEIGVPY9Ovt5VK3usaULRLyy1g/iWYh4WQrMpPXcdj33xv613NOPsypm16loNtqNikdxCZuqF/51U9CD3IOO1ZN4v0yW01iaGZUJ5uedHvxAgdvl96jNK8RanaRSxwX00cLj9CyEDP8A55U3PqU9yzGeWSQ4/nct/WkA3QPiHT5WWzCOQcF2yOIA9cVwhhkuUmmbiZScRAZUepz1oWSb4jnvXUEmJAwAyKyx2zctEs9ysi7jfG5CAAfIdq8GqMSFQ4GwAVOnzO2BQhnyO1KNxknAqj0sRPIYfHfR2xzIWVWBbi4duLy69f3vXi3/AOI/OtPhVSMtggnfb5UBcfmRFSzYznGTjPtTMSCNSoJAPUA9anLS9jrPFkwb9hOcjddmCk7eWaLNwgOCrMGxghcde1Vy7mn5LLFKVypUDA2BFSVhfxSRwRyfllFCkmcbcIznBG/+KjkwbR4yUh4XMee5jBxwpjb94pULaXcNhcSSRK0yv1bOx36EZGO3alSPH30PSK1ZanEbXkXUbuFGA2A39elA8Km45i8QXPQ02i8JxT2wIz9q73NyVM56SJG3nTg4QCDRaS7dTUZDjrvRatt7ikoVs7cnNdxNjvTJO49a9TrVYIRhgcUg+/XHzocNS46pYu0JL9vOn7KJZSzSCQxKNynUGo4uxPX3py11c2EnLZCUdgSynfp5VPNJqHRTHBOXZL3FpBIEET7MCFYDY+/kaipECSFXAypwRR95cRpCbjikVAw2QAE7VFc9BPGZY25ch6K24+feoYJtXudorPGr/Efhvbi2ZhHwPGxzwuMgHGKVHSaQhyiTNzAob4htvSprwydgUpro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350838"/>
            <a:ext cx="981075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534" name="Picture 6" descr="http://www.planetware.com/i/photo/iguacu-falls-foz-do-iguacu-bra0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286126"/>
            <a:ext cx="4114800" cy="3086100"/>
          </a:xfrm>
          <a:prstGeom prst="rect">
            <a:avLst/>
          </a:prstGeom>
          <a:noFill/>
        </p:spPr>
      </p:pic>
      <p:sp>
        <p:nvSpPr>
          <p:cNvPr id="22536" name="AutoShape 8" descr="data:image/jpg;base64,/9j/4AAQSkZJRgABAQAAAQABAAD/2wBDAAkGBwgHBgkIBwgKCgkLDRYPDQwMDRsUFRAWIB0iIiAdHx8kKDQsJCYxJx8fLT0tMTU3Ojo6Iys/RD84QzQ5Ojf/2wBDAQoKCg0MDRoPDxo3JR8lNzc3Nzc3Nzc3Nzc3Nzc3Nzc3Nzc3Nzc3Nzc3Nzc3Nzc3Nzc3Nzc3Nzc3Nzc3Nzc3Nzf/wAARCABOAHQDASIAAhEBAxEB/8QAGwAAAQUBAQAAAAAAAAAAAAAABgACAwQFBwH/xAA3EAACAQMCAwYFAgUEAwAAAAABAgMABBEFIRIxQQYTIlFhgRQycZGhI8EzcpKx8AdCUuFi0fH/xAAZAQADAQEBAAAAAAAAAAAAAAABAgMABAX/xAAhEQACAgEFAQADAAAAAAAAAAAAAQIRAxITITFBUQQUIv/aAAwDAQACEQMRAD8A3e/hA3lT+oU03VqBkzRf1ZoFWVfP804zRYyzLj1r0XJI81RbDdbu14eITxYO3zCvRd2QG9xHn60AtqNsAw4nOPJcVd01INRkIF1HCFBJa4m4APpnbP0qe9HxjrFL0Mn1LTokLy3cSKOZZsCs6ftj2dhbhN/xnr3cbN+QMUjoWlXlqymRLmNRlrmZ8RoRnlg789s5z6Vz3XdO0mG54bCa4kXJGZCuefPbpU5fkpOh9ilbD6Dtv2ekJDXUiY6vCw/arkXajRJWxHfwkdAzcJ/NchNtCGOA5Pqa8NtGDkBh70v7CBtI7Ymq2ZAKyoRnbevZNVtmXGEJH/HauQ6ZqMmmFu4KlW+YMOfuMVpjtScfqxLk8uGb9iDTb0WDQ0dAbWLZT/EUH1xUMmtWzEfqLj0xtQUvaaHBLw3AA5kAEftU8faKycjijuB14jBkfg0yyx+jKLChtahClVcY9COVRtrMDMWZ0BPMADH26e1Ywv7KUeKKUDGcvA6jH1K0+I2FxxcJgDKM8L+Fj9AdzRU4h0yL7avCTsw+4pVmm2iYkrEhH8lKjqQOTHBgEa8PelseIOBjPpg/3qJ44iys13Lsd0+HAH4Y/tUKuRtTiR1qU4qXZWE9PSLsFtp0iky34SQ7kNA7b9N96tWOgvqELNaXloSoJKuzK/1x19sn0rJUZOBknyxRZoHZy4lg+Iu5TaRkcS+AEsPXy/Nc7xRK62/CtJ2SntVRJrm2kLrnjjRXwRzznBzv5U49llkQpHqaiTlwXNqAh9wTj7URXV7Z2Wmxwx3InkEoOOBUY7HkRuDvWbrV+bJo2EPEJY1Kcb4I8I4gfUEkY25VKe2kbUvQb1bsZqlhAbo2hlgQfPavlT6kD5evP/4NtazMQDEB4SwzsSB13/znXQ4e2vDps1mpeGYkZnhky6+g6gnfcUHtbLd3GZCHmLZyxyck9STkj1zvU1koMox8HWmjRi2SScN3jDIVW3T65yP71NGLmFw9vKvh2UgDI96J9A0PTtc0mZJr3ubmAgeCMjhHmM/NnbluOtTJ2X0O0APx2pTSZO8cgj/sCfzSrU+RljQKNPPNKVupVc9Xd8n886jkuGjLBJ0ThG3iBBNHAi022XxWTTAAcXxty78W3MgnB+2Kgj1a0sy8ljHptm3VreFFb7gZqqUzOKIrW07QLDbh7EiIxqzT3LqqDIBx4j4ufSiLUb7SbjT0ivZIp5kUDKRFgD5AkZx70I3faBJCXneWV/8Az3/OaqSdo7VVPd2ZLj5Sz7Z9R5VSOJ9h3ElRfu9P0uWYvarcRxHkpdj+1KhqbtDfvISkxjXoqbAUq6Ff0l/Pwz1cY6D6dKkV+oziq8MTzyLHCjO55KAST7CuhdnOy+l2CxXuv9/cPxmNreMhVjfyLZyWAwSNsdduaylRlC+jI0HR71+G9a1YW8ZBEshAQeXPb71Bc3JgnZbaUSBdi4yeIeXP0rT1vVLm9NwieG3kmLjBJjiHIgY5kKMeZzWF3fCvADwqd0AGD9vt9648uVvhFduuCrcGRoHZAWc9AQD/AOh7VkSySyJNxBY2Uh1AY8W3nt/golSHCDZlORsTvWXd6et9IzRMElQsrN5/WowpE5Y65M20uOJeOQvx5+YnYAncAdRtj3zW/YzQyQLw8HLPDzIGeX5z71hx6dNxsO7yw+bhOTjHMVt6dp0yScSwLIZhhIRlyNsfc+fQ/amlFS6BjTbNPRprsXXw1hdyRRsx72KBOI5xzI64Az6dam1TXRH3kdoZu84tpXK4I/lx+9W9VaXRtHiRI1Fzd8XxBCfwsMQEBxzAPP0NA1xNI8hLsSfMnNdEI0is5eIuXN88jFpWLFueaqvdE8jVRnJ6mmFvWrImWWmJ5k1G0nrUBb1pjN6mmTNRKZD6mlVYtvzpU1mo7b/pf2fuDpUtzeQpaLIA1rJJCrMzY+c5zkDG3LrWPqlr2ttrm7eTSCZGk/SlvG70DiYkBFTYnqSPegeTWtRuo17+8lk4WyFLbZ/l5fiiTsxrGqT6jDDB8XLdSk5aW/MSPnPn7dSdvWoS57KRlpKyWN0xkN4WedDh04eFYjyweoPocb561Qlk4HBIDBiFGT/bp088UQXesk6xeSa3p8U908jJmaTvkhK5ACoCEKg45g5xknejPsp2O0RLiS9N3dajfhzK0ks2yh+QIXbbc59fYScLZbdTVNHNo5XS1Elw8OCxx6sMk+Ibf56ZqRru7ilScQR+JVLAcPhIGPv5nrk11bXLWSCQ22nRLcKygtE3j4jjmOInONs5Gd9uuKFroqCx+LmsdNt5wzYt4rdSrA9QwGd/8xQ24+iuafgB2umX2qTj4S2xI4yHYYjQnqznbGSNhvtsDRBNZ6Z2N7m21Sa7u7uRVkkW1xGoAPPiPiPLlt7Vpauy6k8kF7qlpbusJzZhyFcrnhIJwATt5/Tauea5rEmqR2ysD+hHwAkgnH15miko9CORa7W65FrWoqNPjMNsABGkrgFmPNmYnc56k9KD5iQxz5+dSXDFZNjgjkRVZmySSd6dCC4vWvCfWmn1rwmnMek/Wo2b1+9JnAqJm32NFMA4k56UqhLb8xSogDLRNX0/TNGnCW7tqUkm0mAQE8gTy9hk+eBis9dUuhMJu9bjXPCVOCv0PSstedTRsyMroxDKcgjoaRjG4LSWCzttXkYyR3LuvGz5YSKctnrvkEH1PlW92evrq6m+Fd7iS1ncAosrAcXngbZ+oxQdFO0yrDcTyiBXLnh8WCccRAJAJOB1FdI0+yk0fQG1XSblZ4Im4sXEAikVsLkqQW55A5/9JXILD7T4I7IpDHExLeFOJizYGNzk+RJ8/wACoO0mrWWiwLd3ckycbqoiQKS5PRc435588elc8s+0+oQxwTy3TkMRKwWMZP8AtKZJOBzycZIOBw1S1ntLd6xqLXckcMbOVWMBA3djlsTy5nOOeT51m0MibtNE1zqRvjHxQzEgOshcPg/MCRyxnB64z51U1y1tpdIbU4HjhWPAZJG4WkJz8o64PWtu51OzLXNr8PLPPbp3DzzSHxuAwYhc4AxyoV7Yt3kMaqeFbaTulQDbh2I3zk86C7FYMSyF3JNR5515k0004T0tmmM2BivM45c6jPOsCxE5O9NJHKlnamk0bAeHY/8AVKmFjnalRDR//9k=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350838"/>
            <a:ext cx="1104900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8" name="AutoShape 10" descr="data:image/jpg;base64,/9j/4AAQSkZJRgABAQAAAQABAAD/2wBDAAkGBwgHBgkIBwgKCgkLDRYPDQwMDRsUFRAWIB0iIiAdHx8kKDQsJCYxJx8fLT0tMTU3Ojo6Iys/RD84QzQ5Ojf/2wBDAQoKCg0MDRoPDxo3JR8lNzc3Nzc3Nzc3Nzc3Nzc3Nzc3Nzc3Nzc3Nzc3Nzc3Nzc3Nzc3Nzc3Nzc3Nzc3Nzc3Nzf/wAARCABOAHQDASIAAhEBAxEB/8QAGwAAAQUBAQAAAAAAAAAAAAAABgACAwQFBwH/xAA3EAACAQMCAwYFAgUEAwAAAAABAgMABBEFIRIxQQYTIlFhgRQycZGhI8EzcpKx8AdCUuFi0fH/xAAZAQADAQEBAAAAAAAAAAAAAAABAgMABAX/xAAhEQACAgEFAQADAAAAAAAAAAAAAQIRAxITITFBUQQUIv/aAAwDAQACEQMRAD8A3e/hA3lT+oU03VqBkzRf1ZoFWVfP804zRYyzLj1r0XJI81RbDdbu14eITxYO3zCvRd2QG9xHn60AtqNsAw4nOPJcVd01INRkIF1HCFBJa4m4APpnbP0qe9HxjrFL0Mn1LTokLy3cSKOZZsCs6ftj2dhbhN/xnr3cbN+QMUjoWlXlqymRLmNRlrmZ8RoRnlg789s5z6Vz3XdO0mG54bCa4kXJGZCuefPbpU5fkpOh9ilbD6Dtv2ekJDXUiY6vCw/arkXajRJWxHfwkdAzcJ/NchNtCGOA5Pqa8NtGDkBh70v7CBtI7Ymq2ZAKyoRnbevZNVtmXGEJH/HauQ6ZqMmmFu4KlW+YMOfuMVpjtScfqxLk8uGb9iDTb0WDQ0dAbWLZT/EUH1xUMmtWzEfqLj0xtQUvaaHBLw3AA5kAEftU8faKycjijuB14jBkfg0yyx+jKLChtahClVcY9COVRtrMDMWZ0BPMADH26e1Ywv7KUeKKUDGcvA6jH1K0+I2FxxcJgDKM8L+Fj9AdzRU4h0yL7avCTsw+4pVmm2iYkrEhH8lKjqQOTHBgEa8PelseIOBjPpg/3qJ44iys13Lsd0+HAH4Y/tUKuRtTiR1qU4qXZWE9PSLsFtp0iky34SQ7kNA7b9N96tWOgvqELNaXloSoJKuzK/1x19sn0rJUZOBknyxRZoHZy4lg+Iu5TaRkcS+AEsPXy/Nc7xRK62/CtJ2SntVRJrm2kLrnjjRXwRzznBzv5U49llkQpHqaiTlwXNqAh9wTj7URXV7Z2Wmxwx3InkEoOOBUY7HkRuDvWbrV+bJo2EPEJY1Kcb4I8I4gfUEkY25VKe2kbUvQb1bsZqlhAbo2hlgQfPavlT6kD5evP/4NtazMQDEB4SwzsSB13/znXQ4e2vDps1mpeGYkZnhky6+g6gnfcUHtbLd3GZCHmLZyxyck9STkj1zvU1koMox8HWmjRi2SScN3jDIVW3T65yP71NGLmFw9vKvh2UgDI96J9A0PTtc0mZJr3ubmAgeCMjhHmM/NnbluOtTJ2X0O0APx2pTSZO8cgj/sCfzSrU+RljQKNPPNKVupVc9Xd8n886jkuGjLBJ0ThG3iBBNHAi022XxWTTAAcXxty78W3MgnB+2Kgj1a0sy8ljHptm3VreFFb7gZqqUzOKIrW07QLDbh7EiIxqzT3LqqDIBx4j4ufSiLUb7SbjT0ivZIp5kUDKRFgD5AkZx70I3faBJCXneWV/8Az3/OaqSdo7VVPd2ZLj5Sz7Z9R5VSOJ9h3ElRfu9P0uWYvarcRxHkpdj+1KhqbtDfvISkxjXoqbAUq6Ff0l/Pwz1cY6D6dKkV+oziq8MTzyLHCjO55KAST7CuhdnOy+l2CxXuv9/cPxmNreMhVjfyLZyWAwSNsdduaylRlC+jI0HR71+G9a1YW8ZBEshAQeXPb71Bc3JgnZbaUSBdi4yeIeXP0rT1vVLm9NwieG3kmLjBJjiHIgY5kKMeZzWF3fCvADwqd0AGD9vt9648uVvhFduuCrcGRoHZAWc9AQD/AOh7VkSySyJNxBY2Uh1AY8W3nt/golSHCDZlORsTvWXd6et9IzRMElQsrN5/WowpE5Y65M20uOJeOQvx5+YnYAncAdRtj3zW/YzQyQLw8HLPDzIGeX5z71hx6dNxsO7yw+bhOTjHMVt6dp0yScSwLIZhhIRlyNsfc+fQ/amlFS6BjTbNPRprsXXw1hdyRRsx72KBOI5xzI64Az6dam1TXRH3kdoZu84tpXK4I/lx+9W9VaXRtHiRI1Fzd8XxBCfwsMQEBxzAPP0NA1xNI8hLsSfMnNdEI0is5eIuXN88jFpWLFueaqvdE8jVRnJ6mmFvWrImWWmJ5k1G0nrUBb1pjN6mmTNRKZD6mlVYtvzpU1mo7b/pf2fuDpUtzeQpaLIA1rJJCrMzY+c5zkDG3LrWPqlr2ttrm7eTSCZGk/SlvG70DiYkBFTYnqSPegeTWtRuo17+8lk4WyFLbZ/l5fiiTsxrGqT6jDDB8XLdSk5aW/MSPnPn7dSdvWoS57KRlpKyWN0xkN4WedDh04eFYjyweoPocb561Qlk4HBIDBiFGT/bp088UQXesk6xeSa3p8U908jJmaTvkhK5ACoCEKg45g5xknejPsp2O0RLiS9N3dajfhzK0ks2yh+QIXbbc59fYScLZbdTVNHNo5XS1Elw8OCxx6sMk+Ibf56ZqRru7ilScQR+JVLAcPhIGPv5nrk11bXLWSCQ22nRLcKygtE3j4jjmOInONs5Gd9uuKFroqCx+LmsdNt5wzYt4rdSrA9QwGd/8xQ24+iuafgB2umX2qTj4S2xI4yHYYjQnqznbGSNhvtsDRBNZ6Z2N7m21Sa7u7uRVkkW1xGoAPPiPiPLlt7Vpauy6k8kF7qlpbusJzZhyFcrnhIJwATt5/Tauea5rEmqR2ysD+hHwAkgnH15miko9CORa7W65FrWoqNPjMNsABGkrgFmPNmYnc56k9KD5iQxz5+dSXDFZNjgjkRVZmySSd6dCC4vWvCfWmn1rwmnMek/Wo2b1+9JnAqJm32NFMA4k56UqhLb8xSogDLRNX0/TNGnCW7tqUkm0mAQE8gTy9hk+eBis9dUuhMJu9bjXPCVOCv0PSstedTRsyMroxDKcgjoaRjG4LSWCzttXkYyR3LuvGz5YSKctnrvkEH1PlW92evrq6m+Fd7iS1ncAosrAcXngbZ+oxQdFO0yrDcTyiBXLnh8WCccRAJAJOB1FdI0+yk0fQG1XSblZ4Im4sXEAikVsLkqQW55A5/9JXILD7T4I7IpDHExLeFOJizYGNzk+RJ8/wACoO0mrWWiwLd3ckycbqoiQKS5PRc435588elc8s+0+oQxwTy3TkMRKwWMZP8AtKZJOBzycZIOBw1S1ntLd6xqLXckcMbOVWMBA3djlsTy5nOOeT51m0MibtNE1zqRvjHxQzEgOshcPg/MCRyxnB64z51U1y1tpdIbU4HjhWPAZJG4WkJz8o64PWtu51OzLXNr8PLPPbp3DzzSHxuAwYhc4AxyoV7Yt3kMaqeFbaTulQDbh2I3zk86C7FYMSyF3JNR5515k0004T0tmmM2BivM45c6jPOsCxE5O9NJHKlnamk0bAeHY/8AVKmFjnalRDR//9k=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350838"/>
            <a:ext cx="1104900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40" name="AutoShape 12" descr="data:image/jpg;base64,/9j/4AAQSkZJRgABAQAAAQABAAD/2wBDAAkGBwgHBgkIBwgKCgkLDRYPDQwMDRsUFRAWIB0iIiAdHx8kKDQsJCYxJx8fLT0tMTU3Ojo6Iys/RD84QzQ5Ojf/2wBDAQoKCg0MDRoPDxo3JR8lNzc3Nzc3Nzc3Nzc3Nzc3Nzc3Nzc3Nzc3Nzc3Nzc3Nzc3Nzc3Nzc3Nzc3Nzc3Nzc3Nzf/wAARCABOAHQDASIAAhEBAxEB/8QAGwAAAQUBAQAAAAAAAAAAAAAABgACAwQFBwH/xAA3EAACAQMCAwYFAgUEAwAAAAABAgMABBEFIRIxQQYTIlFhgRQycZGhI8EzcpKx8AdCUuFi0fH/xAAZAQADAQEBAAAAAAAAAAAAAAABAgMABAX/xAAhEQACAgEFAQADAAAAAAAAAAAAAQIRAxITITFBUQQUIv/aAAwDAQACEQMRAD8A3e/hA3lT+oU03VqBkzRf1ZoFWVfP804zRYyzLj1r0XJI81RbDdbu14eITxYO3zCvRd2QG9xHn60AtqNsAw4nOPJcVd01INRkIF1HCFBJa4m4APpnbP0qe9HxjrFL0Mn1LTokLy3cSKOZZsCs6ftj2dhbhN/xnr3cbN+QMUjoWlXlqymRLmNRlrmZ8RoRnlg789s5z6Vz3XdO0mG54bCa4kXJGZCuefPbpU5fkpOh9ilbD6Dtv2ekJDXUiY6vCw/arkXajRJWxHfwkdAzcJ/NchNtCGOA5Pqa8NtGDkBh70v7CBtI7Ymq2ZAKyoRnbevZNVtmXGEJH/HauQ6ZqMmmFu4KlW+YMOfuMVpjtScfqxLk8uGb9iDTb0WDQ0dAbWLZT/EUH1xUMmtWzEfqLj0xtQUvaaHBLw3AA5kAEftU8faKycjijuB14jBkfg0yyx+jKLChtahClVcY9COVRtrMDMWZ0BPMADH26e1Ywv7KUeKKUDGcvA6jH1K0+I2FxxcJgDKM8L+Fj9AdzRU4h0yL7avCTsw+4pVmm2iYkrEhH8lKjqQOTHBgEa8PelseIOBjPpg/3qJ44iys13Lsd0+HAH4Y/tUKuRtTiR1qU4qXZWE9PSLsFtp0iky34SQ7kNA7b9N96tWOgvqELNaXloSoJKuzK/1x19sn0rJUZOBknyxRZoHZy4lg+Iu5TaRkcS+AEsPXy/Nc7xRK62/CtJ2SntVRJrm2kLrnjjRXwRzznBzv5U49llkQpHqaiTlwXNqAh9wTj7URXV7Z2Wmxwx3InkEoOOBUY7HkRuDvWbrV+bJo2EPEJY1Kcb4I8I4gfUEkY25VKe2kbUvQb1bsZqlhAbo2hlgQfPavlT6kD5evP/4NtazMQDEB4SwzsSB13/znXQ4e2vDps1mpeGYkZnhky6+g6gnfcUHtbLd3GZCHmLZyxyck9STkj1zvU1koMox8HWmjRi2SScN3jDIVW3T65yP71NGLmFw9vKvh2UgDI96J9A0PTtc0mZJr3ubmAgeCMjhHmM/NnbluOtTJ2X0O0APx2pTSZO8cgj/sCfzSrU+RljQKNPPNKVupVc9Xd8n886jkuGjLBJ0ThG3iBBNHAi022XxWTTAAcXxty78W3MgnB+2Kgj1a0sy8ljHptm3VreFFb7gZqqUzOKIrW07QLDbh7EiIxqzT3LqqDIBx4j4ufSiLUb7SbjT0ivZIp5kUDKRFgD5AkZx70I3faBJCXneWV/8Az3/OaqSdo7VVPd2ZLj5Sz7Z9R5VSOJ9h3ElRfu9P0uWYvarcRxHkpdj+1KhqbtDfvISkxjXoqbAUq6Ff0l/Pwz1cY6D6dKkV+oziq8MTzyLHCjO55KAST7CuhdnOy+l2CxXuv9/cPxmNreMhVjfyLZyWAwSNsdduaylRlC+jI0HR71+G9a1YW8ZBEshAQeXPb71Bc3JgnZbaUSBdi4yeIeXP0rT1vVLm9NwieG3kmLjBJjiHIgY5kKMeZzWF3fCvADwqd0AGD9vt9648uVvhFduuCrcGRoHZAWc9AQD/AOh7VkSySyJNxBY2Uh1AY8W3nt/golSHCDZlORsTvWXd6et9IzRMElQsrN5/WowpE5Y65M20uOJeOQvx5+YnYAncAdRtj3zW/YzQyQLw8HLPDzIGeX5z71hx6dNxsO7yw+bhOTjHMVt6dp0yScSwLIZhhIRlyNsfc+fQ/amlFS6BjTbNPRprsXXw1hdyRRsx72KBOI5xzI64Az6dam1TXRH3kdoZu84tpXK4I/lx+9W9VaXRtHiRI1Fzd8XxBCfwsMQEBxzAPP0NA1xNI8hLsSfMnNdEI0is5eIuXN88jFpWLFueaqvdE8jVRnJ6mmFvWrImWWmJ5k1G0nrUBb1pjN6mmTNRKZD6mlVYtvzpU1mo7b/pf2fuDpUtzeQpaLIA1rJJCrMzY+c5zkDG3LrWPqlr2ttrm7eTSCZGk/SlvG70DiYkBFTYnqSPegeTWtRuo17+8lk4WyFLbZ/l5fiiTsxrGqT6jDDB8XLdSk5aW/MSPnPn7dSdvWoS57KRlpKyWN0xkN4WedDh04eFYjyweoPocb561Qlk4HBIDBiFGT/bp088UQXesk6xeSa3p8U908jJmaTvkhK5ACoCEKg45g5xknejPsp2O0RLiS9N3dajfhzK0ks2yh+QIXbbc59fYScLZbdTVNHNo5XS1Elw8OCxx6sMk+Ibf56ZqRru7ilScQR+JVLAcPhIGPv5nrk11bXLWSCQ22nRLcKygtE3j4jjmOInONs5Gd9uuKFroqCx+LmsdNt5wzYt4rdSrA9QwGd/8xQ24+iuafgB2umX2qTj4S2xI4yHYYjQnqznbGSNhvtsDRBNZ6Z2N7m21Sa7u7uRVkkW1xGoAPPiPiPLlt7Vpauy6k8kF7qlpbusJzZhyFcrnhIJwATt5/Tauea5rEmqR2ysD+hHwAkgnH15miko9CORa7W65FrWoqNPjMNsABGkrgFmPNmYnc56k9KD5iQxz5+dSXDFZNjgjkRVZmySSd6dCC4vWvCfWmn1rwmnMek/Wo2b1+9JnAqJm32NFMA4k56UqhLb8xSogDLRNX0/TNGnCW7tqUkm0mAQE8gTy9hk+eBis9dUuhMJu9bjXPCVOCv0PSstedTRsyMroxDKcgjoaRjG4LSWCzttXkYyR3LuvGz5YSKctnrvkEH1PlW92evrq6m+Fd7iS1ncAosrAcXngbZ+oxQdFO0yrDcTyiBXLnh8WCccRAJAJOB1FdI0+yk0fQG1XSblZ4Im4sXEAikVsLkqQW55A5/9JXILD7T4I7IpDHExLeFOJizYGNzk+RJ8/wACoO0mrWWiwLd3ckycbqoiQKS5PRc435588elc8s+0+oQxwTy3TkMRKwWMZP8AtKZJOBzycZIOBw1S1ntLd6xqLXckcMbOVWMBA3djlsTy5nOOeT51m0MibtNE1zqRvjHxQzEgOshcPg/MCRyxnB64z51U1y1tpdIbU4HjhWPAZJG4WkJz8o64PWtu51OzLXNr8PLPPbp3DzzSHxuAwYhc4AxyoV7Yt3kMaqeFbaTulQDbh2I3zk86C7FYMSyF3JNR5515k0004T0tmmM2BivM45c6jPOsCxE5O9NJHKlnamk0bAeHY/8AVKmFjnalRDR//9k=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350838"/>
            <a:ext cx="1104900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542" name="Picture 14" descr="http://modarevenda.fashionbubbles.com/files/wp-content/uploads/2009/06/Ilha-do-Me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3657600"/>
            <a:ext cx="3810000" cy="2543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Come Visit Us in Curitiba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3410902"/>
            <a:ext cx="64008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Thanks for listening to our presentation!!!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We would like to invite you to visit us some day.</a:t>
            </a:r>
          </a:p>
          <a:p>
            <a:endParaRPr lang="en-US" dirty="0"/>
          </a:p>
        </p:txBody>
      </p:sp>
      <p:pic>
        <p:nvPicPr>
          <p:cNvPr id="24578" name="Picture 2" descr="http://www.iscbrazil.com/graphics/img-head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828800"/>
            <a:ext cx="8534400" cy="1343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00B050"/>
                </a:solidFill>
              </a:rPr>
              <a:t>Curitiba Info</a:t>
            </a:r>
            <a:endParaRPr lang="en-US" dirty="0"/>
          </a:p>
        </p:txBody>
      </p:sp>
      <p:pic>
        <p:nvPicPr>
          <p:cNvPr id="26626" name="Picture 2" descr="http://t0.gstatic.com/images?q=tbn:ANd9GcQRzt9qwEQbExY5cDeQALc2LF2wnqAWyHbe6Eg28nxkvX4i7vWMP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362200"/>
            <a:ext cx="2619375" cy="17430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" y="2133600"/>
            <a:ext cx="4572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1,700,000 people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Founded 1693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  <a:latin typeface="Book Antiqua" pitchFamily="18" charset="0"/>
                <a:cs typeface="Times New Roman" pitchFamily="18" charset="0"/>
              </a:rPr>
              <a:t>100kms from ocean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  <a:latin typeface="Book Antiqua" pitchFamily="18" charset="0"/>
                <a:cs typeface="Times New Roman" pitchFamily="18" charset="0"/>
              </a:rPr>
              <a:t>Altitude 940 meters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  <a:latin typeface="Book Antiqua" pitchFamily="18" charset="0"/>
                <a:cs typeface="Times New Roman" pitchFamily="18" charset="0"/>
              </a:rPr>
              <a:t>Temperate climate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26628" name="Picture 4" descr="http://t2.gstatic.com/images?q=tbn:ANd9GcTPN0VpzDPnmehBN_lXPmRv48yXWeIKh_p9DUl-wenoS6N-ultaA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648200"/>
            <a:ext cx="2562225" cy="1781176"/>
          </a:xfrm>
          <a:prstGeom prst="rect">
            <a:avLst/>
          </a:prstGeom>
          <a:noFill/>
        </p:spPr>
      </p:pic>
      <p:pic>
        <p:nvPicPr>
          <p:cNvPr id="26630" name="Picture 6" descr="http://t1.gstatic.com/images?q=tbn:ANd9GcT0m2ZN-jIFS3xpvDX_UPxfwq-UmEZFTd88SUHA_WIRbfYCuqjQv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800600"/>
            <a:ext cx="2619375" cy="1743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5562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>
                <a:solidFill>
                  <a:srgbClr val="00B050"/>
                </a:solidFill>
              </a:rPr>
              <a:t>Curitiba Immigration</a:t>
            </a:r>
            <a:endParaRPr lang="en-US" sz="5400" u="sng" dirty="0" smtClean="0">
              <a:solidFill>
                <a:schemeClr val="accent2"/>
              </a:solidFill>
              <a:latin typeface="Book Antiqua" pitchFamily="18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17525" y="1508125"/>
            <a:ext cx="839787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N</a:t>
            </a:r>
            <a:r>
              <a:rPr lang="en-US" sz="1800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ineteenth </a:t>
            </a:r>
            <a:r>
              <a:rPr lang="en-US" sz="1800" dirty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century </a:t>
            </a:r>
            <a:r>
              <a:rPr lang="en-US" sz="1800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saw </a:t>
            </a:r>
            <a:r>
              <a:rPr lang="en-US" sz="1800" dirty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the arrival of </a:t>
            </a:r>
            <a:r>
              <a:rPr lang="en-US" sz="1800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many immigrants </a:t>
            </a:r>
            <a:r>
              <a:rPr lang="en-US" sz="1800" dirty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to the city</a:t>
            </a:r>
            <a:r>
              <a:rPr lang="en-US" sz="1800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The principal countries of </a:t>
            </a:r>
            <a:r>
              <a:rPr lang="en-US" sz="1800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origin </a:t>
            </a:r>
            <a:r>
              <a:rPr lang="en-US" sz="1800" dirty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were Italy, Poland, Ukraine, Germany, </a:t>
            </a:r>
            <a:r>
              <a:rPr lang="en-US" sz="1800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Switzerland, </a:t>
            </a:r>
            <a:r>
              <a:rPr lang="en-US" sz="1800" dirty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Japanese and </a:t>
            </a:r>
            <a:r>
              <a:rPr lang="en-US" sz="1800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Lebanon.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The city has honored the contribution of these </a:t>
            </a:r>
            <a:r>
              <a:rPr lang="en-US" sz="1800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colonies to its own development by building memorials that recreate the architecture, landscape and traditions of each nation. </a:t>
            </a:r>
            <a:endParaRPr lang="en-US" sz="1800" dirty="0">
              <a:solidFill>
                <a:srgbClr val="0000FF"/>
              </a:solidFill>
              <a:latin typeface="Book Antiqua" pitchFamily="18" charset="0"/>
              <a:cs typeface="Times New Roman" pitchFamily="18" charset="0"/>
            </a:endParaRPr>
          </a:p>
        </p:txBody>
      </p:sp>
      <p:pic>
        <p:nvPicPr>
          <p:cNvPr id="6148" name="Picture 7" descr="The image “http://www.curitiba.pr.gov.br/pmc/curitiba/roteiros/images/ucrania.jpg” cannot be displayed, because it contains error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478213"/>
            <a:ext cx="2514600" cy="169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9" descr="The image “http://www.curitiba.pr.gov.br/pmc/curitiba/roteiros/images/papa.jpg” cannot be displayed, because it contains errors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478213"/>
            <a:ext cx="2514600" cy="169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 Box 10"/>
          <p:cNvSpPr txBox="1">
            <a:spLocks noChangeArrowheads="1"/>
          </p:cNvSpPr>
          <p:nvPr/>
        </p:nvSpPr>
        <p:spPr bwMode="auto">
          <a:xfrm>
            <a:off x="609600" y="5391150"/>
            <a:ext cx="1809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accent2"/>
                </a:solidFill>
                <a:latin typeface="Verdana" pitchFamily="34" charset="0"/>
              </a:rPr>
              <a:t>Polish memorial</a:t>
            </a:r>
          </a:p>
        </p:txBody>
      </p:sp>
      <p:sp>
        <p:nvSpPr>
          <p:cNvPr id="6151" name="Text Box 11"/>
          <p:cNvSpPr txBox="1">
            <a:spLocks noChangeArrowheads="1"/>
          </p:cNvSpPr>
          <p:nvPr/>
        </p:nvSpPr>
        <p:spPr bwMode="auto">
          <a:xfrm>
            <a:off x="3481388" y="5410200"/>
            <a:ext cx="2157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accent2"/>
                </a:solidFill>
                <a:latin typeface="Verdana" pitchFamily="34" charset="0"/>
              </a:rPr>
              <a:t>Japanese memorial</a:t>
            </a:r>
          </a:p>
        </p:txBody>
      </p:sp>
      <p:sp>
        <p:nvSpPr>
          <p:cNvPr id="6152" name="Text Box 12"/>
          <p:cNvSpPr txBox="1">
            <a:spLocks noChangeArrowheads="1"/>
          </p:cNvSpPr>
          <p:nvPr/>
        </p:nvSpPr>
        <p:spPr bwMode="auto">
          <a:xfrm>
            <a:off x="6118225" y="5391150"/>
            <a:ext cx="2187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accent2"/>
                </a:solidFill>
                <a:latin typeface="Verdana" pitchFamily="34" charset="0"/>
              </a:rPr>
              <a:t>Ukrainian memorial</a:t>
            </a:r>
          </a:p>
        </p:txBody>
      </p:sp>
      <p:pic>
        <p:nvPicPr>
          <p:cNvPr id="6153" name="Picture 14" descr="The image “http://www.curitiba.pr.gov.br/pmc/servicos/wallpaper/Images/japao150.jpg” cannot be displayed, because it contains errors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3459163"/>
            <a:ext cx="2286000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u="sng" smtClean="0">
                <a:solidFill>
                  <a:schemeClr val="accent2"/>
                </a:solidFill>
                <a:latin typeface="Book Antiqua" pitchFamily="18" charset="0"/>
              </a:rPr>
              <a:t>Bosque Alemão-German Park</a:t>
            </a:r>
          </a:p>
        </p:txBody>
      </p:sp>
      <p:pic>
        <p:nvPicPr>
          <p:cNvPr id="8195" name="Picture 6" descr="The image “http://www.viaje.curitiba.pr.gov.br/pontosturisticos/images/alemao_009.jpg” cannot be displayed, because it contains error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95400"/>
            <a:ext cx="7391400" cy="484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2235200" y="6324600"/>
            <a:ext cx="439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latin typeface="Verdana" pitchFamily="34" charset="0"/>
              </a:rPr>
              <a:t>BOSQUE ALEMÃO</a:t>
            </a:r>
            <a:r>
              <a:rPr lang="en-US" sz="1800">
                <a:solidFill>
                  <a:schemeClr val="accent2"/>
                </a:solidFill>
              </a:rPr>
              <a:t> , inaugurated in 1996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800" u="sng" dirty="0" smtClean="0">
                <a:solidFill>
                  <a:srgbClr val="00B050"/>
                </a:solidFill>
                <a:latin typeface="Cambria" pitchFamily="18" charset="0"/>
              </a:rPr>
              <a:t>Ecological Capital of Brazil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09600" y="5072063"/>
            <a:ext cx="794067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H</a:t>
            </a:r>
            <a:r>
              <a:rPr lang="en-US" sz="1800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as the largest portion of green areas </a:t>
            </a:r>
            <a:r>
              <a:rPr lang="en-US" sz="1800" dirty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per inhabitant </a:t>
            </a:r>
            <a:r>
              <a:rPr lang="en-US" sz="1800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in Brazil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Many parks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38 rivers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Recycle over 2/3 of garbage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Over 100kms of bike paths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2010 voted most sustainable city in the world</a:t>
            </a:r>
            <a:endParaRPr lang="en-US" sz="1800" dirty="0">
              <a:solidFill>
                <a:srgbClr val="0000FF"/>
              </a:solidFill>
              <a:latin typeface="Book Antiqua" pitchFamily="18" charset="0"/>
              <a:cs typeface="Times New Roman" pitchFamily="18" charset="0"/>
            </a:endParaRPr>
          </a:p>
          <a:p>
            <a:endParaRPr lang="en-US" sz="1800" dirty="0">
              <a:solidFill>
                <a:srgbClr val="0000FF"/>
              </a:solidFill>
              <a:latin typeface="Book Antiqua" pitchFamily="18" charset="0"/>
            </a:endParaRPr>
          </a:p>
        </p:txBody>
      </p:sp>
      <p:pic>
        <p:nvPicPr>
          <p:cNvPr id="11268" name="Picture 7" descr="neutr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5145088"/>
            <a:ext cx="11113" cy="1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22"/>
          <p:cNvSpPr txBox="1">
            <a:spLocks noChangeArrowheads="1"/>
          </p:cNvSpPr>
          <p:nvPr/>
        </p:nvSpPr>
        <p:spPr bwMode="auto">
          <a:xfrm>
            <a:off x="0" y="4495800"/>
            <a:ext cx="439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accent2"/>
                </a:solidFill>
              </a:rPr>
              <a:t>Image of the Opera of Arame, inaugurated in 1992</a:t>
            </a:r>
            <a:r>
              <a:rPr lang="en-US"/>
              <a:t> </a:t>
            </a:r>
          </a:p>
        </p:txBody>
      </p:sp>
      <p:pic>
        <p:nvPicPr>
          <p:cNvPr id="11270" name="Picture 26" descr="neutr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6127750"/>
            <a:ext cx="11113" cy="1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41" descr="The image “http://www.viaje.curitiba.pr.gov.br/pontosturisticos/images/TANGUA.jpg” cannot be displayed, because it contains errors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476375"/>
            <a:ext cx="44196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Text Box 42"/>
          <p:cNvSpPr txBox="1">
            <a:spLocks noChangeArrowheads="1"/>
          </p:cNvSpPr>
          <p:nvPr/>
        </p:nvSpPr>
        <p:spPr bwMode="auto">
          <a:xfrm>
            <a:off x="5484813" y="4540250"/>
            <a:ext cx="2947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accent2"/>
                </a:solidFill>
              </a:rPr>
              <a:t>Tangua Park, inaugurated in 1996</a:t>
            </a:r>
          </a:p>
        </p:txBody>
      </p:sp>
      <p:pic>
        <p:nvPicPr>
          <p:cNvPr id="11273" name="Picture 43" descr="OPERA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1447800"/>
            <a:ext cx="4572000" cy="304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Some Curitiba Parks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27650" name="Picture 2" descr="http://t2.gstatic.com/images?q=tbn:ANd9GcTCpAKQgX0gOXrEsbsds78qedtqI8WsYQVGNCvndZOIvnRFuvp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2390775" cy="1914525"/>
          </a:xfrm>
          <a:prstGeom prst="rect">
            <a:avLst/>
          </a:prstGeom>
          <a:noFill/>
        </p:spPr>
      </p:pic>
      <p:pic>
        <p:nvPicPr>
          <p:cNvPr id="27652" name="Picture 4" descr="http://t1.gstatic.com/images?q=tbn:ANd9GcT1ezoIjaMWH33vtgFHGFP59zcPW2azQ22CmgGJ7VnxyxpP1XN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219200"/>
            <a:ext cx="2619375" cy="1743076"/>
          </a:xfrm>
          <a:prstGeom prst="rect">
            <a:avLst/>
          </a:prstGeom>
          <a:noFill/>
        </p:spPr>
      </p:pic>
      <p:pic>
        <p:nvPicPr>
          <p:cNvPr id="27654" name="Picture 6" descr="http://t0.gstatic.com/images?q=tbn:ANd9GcReEN1FcLx2f7bsUF9kIutZl6oyUXFRH9yDdeSdguAYSlX-3wZWt1m02yHOm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648200"/>
            <a:ext cx="2276475" cy="1476375"/>
          </a:xfrm>
          <a:prstGeom prst="rect">
            <a:avLst/>
          </a:prstGeom>
          <a:noFill/>
        </p:spPr>
      </p:pic>
      <p:pic>
        <p:nvPicPr>
          <p:cNvPr id="27656" name="Picture 8" descr="http://t2.gstatic.com/images?q=tbn:ANd9GcQusVQkXIW9KTokqofvTw1JLrByKaAl0Nk4OMQJWnz_HxbRWc8QX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4267200"/>
            <a:ext cx="2286000" cy="1341952"/>
          </a:xfrm>
          <a:prstGeom prst="rect">
            <a:avLst/>
          </a:prstGeom>
          <a:noFill/>
        </p:spPr>
      </p:pic>
      <p:pic>
        <p:nvPicPr>
          <p:cNvPr id="27658" name="Picture 10" descr="http://t0.gstatic.com/images?q=tbn:ANd9GcT5l-fldhbs3o0CYN-lxeLqSj079tMMcZp_LjDGN97vT6IJd6fyz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1143000"/>
            <a:ext cx="3600450" cy="126682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05200" y="236220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Barigui</a:t>
            </a:r>
            <a:r>
              <a:rPr lang="en-US" dirty="0" smtClean="0"/>
              <a:t> Park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3657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Botanical Gardens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6248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Pope’ s Park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05600" y="3048000"/>
            <a:ext cx="2667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Sao Lorenzo Park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52800" y="55626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Most of the parks are connected by bike paths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grass is cut by sheep in many parks</a:t>
            </a:r>
            <a:endParaRPr lang="en-US" dirty="0"/>
          </a:p>
        </p:txBody>
      </p:sp>
      <p:pic>
        <p:nvPicPr>
          <p:cNvPr id="2051" name="Picture 3" descr="http://t3.gstatic.com/images?q=tbn:ANd9GcSzKE6SZVlOQpwAiQ7hp3RVJYO_eND7XTyHdLq78eKfYmuk-MF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2895600"/>
            <a:ext cx="2590800" cy="1762126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352800" y="4724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Tangua</a:t>
            </a:r>
            <a:r>
              <a:rPr lang="en-US" dirty="0" smtClean="0"/>
              <a:t> Park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5"/>
          <p:cNvSpPr txBox="1">
            <a:spLocks noChangeArrowheads="1"/>
          </p:cNvSpPr>
          <p:nvPr/>
        </p:nvSpPr>
        <p:spPr bwMode="auto">
          <a:xfrm>
            <a:off x="2041525" y="2879725"/>
            <a:ext cx="5097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http://www.</a:t>
            </a:r>
            <a:r>
              <a:rPr lang="en-US" sz="1000">
                <a:solidFill>
                  <a:schemeClr val="accent2"/>
                </a:solidFill>
              </a:rPr>
              <a:t>curitiba.pr.gov.br/pmc/agencia/fotos/rua_xv_30anos/image/rui_barbosa_depois3.jpg</a:t>
            </a:r>
          </a:p>
          <a:p>
            <a:endParaRPr lang="en-US" sz="1000">
              <a:solidFill>
                <a:schemeClr val="accent2"/>
              </a:solidFill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915400" cy="6858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4800" u="sng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Curitiba’s Economy</a:t>
            </a: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381000" y="5181600"/>
            <a:ext cx="8458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accent2"/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chemeClr val="accent2"/>
                </a:solidFill>
                <a:latin typeface="Book Antiqua" pitchFamily="18" charset="0"/>
                <a:cs typeface="Times New Roman" pitchFamily="18" charset="0"/>
              </a:rPr>
              <a:t>Curitibá</a:t>
            </a:r>
            <a:r>
              <a:rPr lang="en-US" sz="1800" dirty="0">
                <a:solidFill>
                  <a:schemeClr val="accent2"/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2"/>
                </a:solidFill>
                <a:latin typeface="Book Antiqua" pitchFamily="18" charset="0"/>
                <a:cs typeface="Times New Roman" pitchFamily="18" charset="0"/>
              </a:rPr>
              <a:t>is</a:t>
            </a:r>
            <a:r>
              <a:rPr lang="en-US" sz="1800" dirty="0" smtClean="0">
                <a:solidFill>
                  <a:schemeClr val="accent2"/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1800" dirty="0">
                <a:solidFill>
                  <a:schemeClr val="accent2"/>
                </a:solidFill>
                <a:latin typeface="Book Antiqua" pitchFamily="18" charset="0"/>
                <a:cs typeface="Times New Roman" pitchFamily="18" charset="0"/>
              </a:rPr>
              <a:t>the fourth most powerful economic force in </a:t>
            </a:r>
            <a:r>
              <a:rPr lang="en-US" sz="1800" dirty="0" smtClean="0">
                <a:solidFill>
                  <a:schemeClr val="accent2"/>
                </a:solidFill>
                <a:latin typeface="Book Antiqua" pitchFamily="18" charset="0"/>
                <a:cs typeface="Times New Roman" pitchFamily="18" charset="0"/>
              </a:rPr>
              <a:t>Brazil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  <a:latin typeface="Book Antiqua" pitchFamily="18" charset="0"/>
                <a:cs typeface="Times New Roman" pitchFamily="18" charset="0"/>
              </a:rPr>
              <a:t>Many multinational industries like Volvo, Renault, Kraft, and New Holland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99 per cent of the population of Curitiba are happy with their city (compare that with New Yorkers, 60% of whom want to leave!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chemeClr val="accent2"/>
              </a:solidFill>
              <a:latin typeface="Book Antiqua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1800" dirty="0">
              <a:solidFill>
                <a:schemeClr val="accent2"/>
              </a:solidFill>
              <a:latin typeface="Book Antiqua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meucat.com/images/hotel/turi-cindustrial-cw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447800"/>
            <a:ext cx="4762500" cy="318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u="sng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Why Is Curitiba considered one of the most sustainable cities in the world? 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2438400"/>
            <a:ext cx="5943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Over 50% of the population use the  innovative tube bus system (like an above ground subway system)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High use of bio fuels. Less air pollution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Strategic master planning for future conservation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Most citizen recycle their waste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Industrial section of city  is separated from urban area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21506" name="Picture 2" descr="http://t1.gstatic.com/images?q=tbn:ANd9GcQmlMca9pFFSo-OO_toA_GlDjU7kA8_28snmjkZoYjcJcfjCV5Uc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419600"/>
            <a:ext cx="2524125" cy="1809751"/>
          </a:xfrm>
          <a:prstGeom prst="rect">
            <a:avLst/>
          </a:prstGeom>
          <a:noFill/>
        </p:spPr>
      </p:pic>
      <p:pic>
        <p:nvPicPr>
          <p:cNvPr id="21508" name="Picture 4" descr="http://hopebuilding.pbworks.com/f/curitib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724400"/>
            <a:ext cx="2143125" cy="1371601"/>
          </a:xfrm>
          <a:prstGeom prst="rect">
            <a:avLst/>
          </a:prstGeom>
          <a:noFill/>
        </p:spPr>
      </p:pic>
      <p:pic>
        <p:nvPicPr>
          <p:cNvPr id="21510" name="Picture 6" descr="http://farm2.static.flickr.com/1152/1362988255_46fe995fbd.jpg?v=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495800"/>
            <a:ext cx="21336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            </a:t>
            </a:r>
            <a:r>
              <a:rPr lang="en-US" dirty="0" smtClean="0">
                <a:solidFill>
                  <a:srgbClr val="00B050"/>
                </a:solidFill>
              </a:rPr>
              <a:t>Curitiba  Professional Sports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://t1.gstatic.com/images?q=tbn:ANd9GcRaBhieXQXu4L5UqAdGYjNw_XPpvnikI-G3Om0abXV8-pzdRbc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09800"/>
            <a:ext cx="2543175" cy="1800225"/>
          </a:xfrm>
          <a:prstGeom prst="rect">
            <a:avLst/>
          </a:prstGeom>
          <a:noFill/>
        </p:spPr>
      </p:pic>
      <p:pic>
        <p:nvPicPr>
          <p:cNvPr id="1028" name="Picture 4" descr="http://t1.gstatic.com/images?q=tbn:ANd9GcQE8tKe2WA_aBHDo4ECfs4eSwqbm0Wj3-3rHDLplO7Qh1Ehpql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133600"/>
            <a:ext cx="2466975" cy="18573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19800" y="259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Coritiba</a:t>
            </a:r>
            <a:r>
              <a:rPr lang="en-US" dirty="0" smtClean="0"/>
              <a:t> Football Team</a:t>
            </a:r>
            <a:endParaRPr lang="en-US" dirty="0"/>
          </a:p>
        </p:txBody>
      </p:sp>
      <p:pic>
        <p:nvPicPr>
          <p:cNvPr id="1030" name="Picture 6" descr="http://t0.gstatic.com/images?q=tbn:ANd9GcTHtayv__gO2F91rkfpiY0ZDxuisIxiU-VNmRzwr3Kp0_NedZSglvOwLGh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419600"/>
            <a:ext cx="2190750" cy="1533526"/>
          </a:xfrm>
          <a:prstGeom prst="rect">
            <a:avLst/>
          </a:prstGeom>
          <a:noFill/>
        </p:spPr>
      </p:pic>
      <p:pic>
        <p:nvPicPr>
          <p:cNvPr id="1032" name="Picture 8" descr="http://t3.gstatic.com/images?q=tbn:ANd9GcTvIbfhX05w5PdXuow1IcA7588td_vnIlF3hDT4fjh1C7rYo6D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4495800"/>
            <a:ext cx="2619375" cy="174307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324600" y="4724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Atletico</a:t>
            </a:r>
            <a:r>
              <a:rPr lang="en-US" dirty="0" smtClean="0"/>
              <a:t> Football Team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162</TotalTime>
  <Words>344</Words>
  <Application>Microsoft Office PowerPoint</Application>
  <PresentationFormat>On-screen Show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Curitiba Brazil</vt:lpstr>
      <vt:lpstr>Curitiba Info</vt:lpstr>
      <vt:lpstr>Curitiba Immigration</vt:lpstr>
      <vt:lpstr>Bosque Alemão-German Park</vt:lpstr>
      <vt:lpstr>Ecological Capital of Brazil</vt:lpstr>
      <vt:lpstr>Some Curitiba Parks</vt:lpstr>
      <vt:lpstr>Curitiba’s Economy</vt:lpstr>
      <vt:lpstr> Why Is Curitiba considered one of the most sustainable cities in the world? </vt:lpstr>
      <vt:lpstr>             Curitiba  Professional Sports</vt:lpstr>
      <vt:lpstr>Curitiba World Cup 2014</vt:lpstr>
      <vt:lpstr>Surrounding Areas of Curitiba</vt:lpstr>
      <vt:lpstr>Come Visit Us in Curitiba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Jessica</dc:creator>
  <cp:lastModifiedBy>tim.kenny</cp:lastModifiedBy>
  <cp:revision>21</cp:revision>
  <dcterms:created xsi:type="dcterms:W3CDTF">2010-12-07T00:16:41Z</dcterms:created>
  <dcterms:modified xsi:type="dcterms:W3CDTF">2011-03-29T19:50:19Z</dcterms:modified>
</cp:coreProperties>
</file>