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56" r:id="rId2"/>
    <p:sldId id="270" r:id="rId3"/>
    <p:sldId id="271" r:id="rId4"/>
    <p:sldId id="272" r:id="rId5"/>
    <p:sldId id="266" r:id="rId6"/>
    <p:sldId id="267" r:id="rId7"/>
    <p:sldId id="268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251" autoAdjust="0"/>
    <p:restoredTop sz="94660"/>
  </p:normalViewPr>
  <p:slideViewPr>
    <p:cSldViewPr>
      <p:cViewPr>
        <p:scale>
          <a:sx n="70" d="100"/>
          <a:sy n="70" d="100"/>
        </p:scale>
        <p:origin x="-1800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E15BA-3437-4DB2-8A05-34D8F1114393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47FD1D-B519-4D2A-AE9B-997C370814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745F9-56B6-4684-8871-5E80F8A48332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84A1B99-0500-401B-A6CC-F2FBB677F7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745F9-56B6-4684-8871-5E80F8A48332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1B99-0500-401B-A6CC-F2FBB677F7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84A1B99-0500-401B-A6CC-F2FBB677F7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745F9-56B6-4684-8871-5E80F8A48332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745F9-56B6-4684-8871-5E80F8A48332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84A1B99-0500-401B-A6CC-F2FBB677F7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745F9-56B6-4684-8871-5E80F8A48332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84A1B99-0500-401B-A6CC-F2FBB677F7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A8745F9-56B6-4684-8871-5E80F8A48332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1B99-0500-401B-A6CC-F2FBB677F7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745F9-56B6-4684-8871-5E80F8A48332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84A1B99-0500-401B-A6CC-F2FBB677F7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745F9-56B6-4684-8871-5E80F8A48332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84A1B99-0500-401B-A6CC-F2FBB677F7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745F9-56B6-4684-8871-5E80F8A48332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4A1B99-0500-401B-A6CC-F2FBB677F7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84A1B99-0500-401B-A6CC-F2FBB677F7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745F9-56B6-4684-8871-5E80F8A48332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84A1B99-0500-401B-A6CC-F2FBB677F7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A8745F9-56B6-4684-8871-5E80F8A48332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A8745F9-56B6-4684-8871-5E80F8A48332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84A1B99-0500-401B-A6CC-F2FBB677F7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81400"/>
            <a:ext cx="6100534" cy="1740989"/>
          </a:xfrm>
        </p:spPr>
        <p:txBody>
          <a:bodyPr/>
          <a:lstStyle/>
          <a:p>
            <a:r>
              <a:rPr lang="en-US" dirty="0" smtClean="0"/>
              <a:t>How does this affect life as we know it?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3400"/>
            <a:ext cx="9144000" cy="2438400"/>
          </a:xfrm>
        </p:spPr>
        <p:txBody>
          <a:bodyPr>
            <a:noAutofit/>
          </a:bodyPr>
          <a:lstStyle/>
          <a:p>
            <a:pPr algn="ctr"/>
            <a:r>
              <a:rPr lang="en-US" sz="6400" dirty="0" smtClean="0"/>
              <a:t/>
            </a:r>
            <a:br>
              <a:rPr lang="en-US" sz="6400" dirty="0" smtClean="0"/>
            </a:br>
            <a:r>
              <a:rPr lang="en-US" sz="6400" dirty="0" smtClean="0">
                <a:latin typeface="GungsuhChe" pitchFamily="49" charset="-127"/>
                <a:ea typeface="GungsuhChe" pitchFamily="49" charset="-127"/>
              </a:rPr>
              <a:t>Land Development</a:t>
            </a:r>
            <a:endParaRPr lang="en-US" sz="6400" dirty="0">
              <a:latin typeface="GungsuhChe" pitchFamily="49" charset="-127"/>
              <a:ea typeface="GungsuhChe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Land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Land development is when trees are logged to make way for housing and agricultural areas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Restrictions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Government regulations</a:t>
            </a:r>
          </a:p>
          <a:p>
            <a:r>
              <a:rPr lang="en-US" dirty="0" smtClean="0"/>
              <a:t>Impact fees</a:t>
            </a:r>
          </a:p>
          <a:p>
            <a:r>
              <a:rPr lang="en-US" dirty="0" smtClean="0"/>
              <a:t>Local restrictions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l_fi" descr="http://www.globalchange.umich.edu/globalchange2/current/lectures/deforest/defores9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6400" y="285750"/>
            <a:ext cx="8331200" cy="6172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 descr="http://visual.merriam-webster.com/images/earth/environment/water-pollut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81000" y="1524000"/>
            <a:ext cx="9982200" cy="39196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2920" y="530352"/>
            <a:ext cx="8183880" cy="556564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http://nksandeep.files.wordpress.com/2009/03/deforestation-in-the-amaz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0"/>
            <a:ext cx="7696200" cy="68936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8676" name="Picture 4" descr="http://specieslist.com/images/external/deforestation_in_the_amaz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"/>
            <a:ext cx="9041262" cy="6232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127</TotalTime>
  <Words>34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 Land Development</vt:lpstr>
      <vt:lpstr>Land Development</vt:lpstr>
      <vt:lpstr>Restrictions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Deforestation and Water Contamination</dc:title>
  <dc:creator>Keith Gilman</dc:creator>
  <cp:lastModifiedBy>Keith Gilman</cp:lastModifiedBy>
  <cp:revision>19</cp:revision>
  <dcterms:created xsi:type="dcterms:W3CDTF">2010-11-08T18:54:40Z</dcterms:created>
  <dcterms:modified xsi:type="dcterms:W3CDTF">2010-11-29T19:27:20Z</dcterms:modified>
</cp:coreProperties>
</file>