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4" r:id="rId6"/>
    <p:sldId id="261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134" autoAdjust="0"/>
    <p:restoredTop sz="94660"/>
  </p:normalViewPr>
  <p:slideViewPr>
    <p:cSldViewPr>
      <p:cViewPr varScale="1">
        <p:scale>
          <a:sx n="59" d="100"/>
          <a:sy n="59" d="100"/>
        </p:scale>
        <p:origin x="-78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26917EE-C1DF-4DCB-A8CA-C9B1BFAA6D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82D9531-F774-4540-A46C-DA34DE9C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0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Household Water Contamination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419600"/>
            <a:ext cx="8062912" cy="1752600"/>
          </a:xfrm>
        </p:spPr>
        <p:txBody>
          <a:bodyPr>
            <a:normAutofit fontScale="62500" lnSpcReduction="20000"/>
          </a:bodyPr>
          <a:lstStyle/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pPr algn="ctr"/>
            <a:r>
              <a:rPr lang="en-US" sz="7600" dirty="0" smtClean="0">
                <a:latin typeface="+mj-lt"/>
              </a:rPr>
              <a:t>By: Utkarsh Yadav &amp;</a:t>
            </a:r>
          </a:p>
          <a:p>
            <a:pPr algn="ctr"/>
            <a:r>
              <a:rPr lang="en-US" sz="7600" dirty="0" smtClean="0">
                <a:latin typeface="+mj-lt"/>
              </a:rPr>
              <a:t>Alex Hyland</a:t>
            </a:r>
          </a:p>
          <a:p>
            <a:pPr algn="ctr"/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Household water contamination?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1" indent="-384048">
              <a:buSzPct val="80000"/>
              <a:buFont typeface="Wingdings 2"/>
              <a:buChar char=""/>
            </a:pPr>
            <a:r>
              <a:rPr lang="en-US" sz="2800" dirty="0" smtClean="0"/>
              <a:t>ill </a:t>
            </a:r>
            <a:r>
              <a:rPr lang="en-US" sz="2800" dirty="0" smtClean="0"/>
              <a:t>treatment and ill usage of household water. (Water used by the everyday </a:t>
            </a:r>
            <a:r>
              <a:rPr lang="en-US" sz="2800" dirty="0" smtClean="0"/>
              <a:t>person and in the average household).</a:t>
            </a:r>
            <a:endParaRPr lang="en-US" sz="4000" dirty="0" smtClean="0"/>
          </a:p>
          <a:p>
            <a:endParaRPr lang="en-US" sz="4400" dirty="0" smtClean="0"/>
          </a:p>
          <a:p>
            <a:endParaRPr lang="en-US" dirty="0"/>
          </a:p>
        </p:txBody>
      </p:sp>
      <p:pic>
        <p:nvPicPr>
          <p:cNvPr id="4" name="il_fi" descr="http://www.filterwater.com/asp/cs/images/gwcont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505200"/>
            <a:ext cx="4114800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What impact it is having in the world/locally?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1" indent="-384048">
              <a:buSzPct val="80000"/>
              <a:buFont typeface="Wingdings 2"/>
              <a:buChar char=""/>
            </a:pPr>
            <a:r>
              <a:rPr lang="en-US" sz="2800" dirty="0" smtClean="0"/>
              <a:t>Ill-treatment of human waste= communicable diseases: cholera, malaria</a:t>
            </a:r>
            <a:endParaRPr lang="en-US" dirty="0"/>
          </a:p>
        </p:txBody>
      </p:sp>
      <p:pic>
        <p:nvPicPr>
          <p:cNvPr id="4" name="il_fi" descr="http://3.bp.blogspot.com/_0pzwKzvSMbo/TG7U_r3sgNI/AAAAAAAABKs/XsQvyVg4kCE/s1600/GD6834669@Pakistani-poor-people-56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895600"/>
            <a:ext cx="48768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> 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4400" dirty="0" smtClean="0"/>
              <a:t>Why is this a problem?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1" indent="-384048">
              <a:buSzPct val="80000"/>
              <a:buFont typeface="Wingdings 2"/>
              <a:buChar char=""/>
            </a:pPr>
            <a:r>
              <a:rPr lang="en-US" sz="2800" dirty="0" smtClean="0"/>
              <a:t>Lives are getting lost due to the ill treated water that spreads disease.</a:t>
            </a:r>
          </a:p>
          <a:p>
            <a:pPr marL="448056" lvl="1" indent="-384048">
              <a:buSzPct val="80000"/>
              <a:buFont typeface="Wingdings 2"/>
              <a:buChar char=""/>
            </a:pPr>
            <a:r>
              <a:rPr lang="en-US" sz="2800" dirty="0" smtClean="0"/>
              <a:t>Because the water is becoming contaminated and is spreading diseases like cholera throughout populated areas.</a:t>
            </a:r>
            <a:endParaRPr lang="en-US" sz="4000" dirty="0" smtClean="0"/>
          </a:p>
          <a:p>
            <a:endParaRPr lang="en-US" dirty="0"/>
          </a:p>
        </p:txBody>
      </p:sp>
      <p:pic>
        <p:nvPicPr>
          <p:cNvPr id="4" name="il_fi" descr="http://earthobservatory.nasa.gov/Experiments/CitizenScientist/WaterQuality/images/water_contamination.jpg"/>
          <p:cNvPicPr/>
          <p:nvPr/>
        </p:nvPicPr>
        <p:blipFill>
          <a:blip r:embed="rId2"/>
          <a:srcRect t="30070"/>
          <a:stretch>
            <a:fillRect/>
          </a:stretch>
        </p:blipFill>
        <p:spPr bwMode="auto">
          <a:xfrm>
            <a:off x="1828800" y="4267200"/>
            <a:ext cx="53340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Household Water Contamination: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Oregon, It is not mandatory to create a water protection plan.</a:t>
            </a:r>
          </a:p>
          <a:p>
            <a:r>
              <a:rPr lang="en-US" dirty="0" smtClean="0"/>
              <a:t>A plan was developed in Portland to help protect the Bull run watershed.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>Who is affected?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 </a:t>
            </a:r>
            <a:r>
              <a:rPr lang="en-US" sz="2800" dirty="0" smtClean="0"/>
              <a:t>People living in third-world, un-developed countries (India, Haiti)</a:t>
            </a:r>
          </a:p>
          <a:p>
            <a:r>
              <a:rPr lang="en-US" sz="2800" dirty="0" smtClean="0"/>
              <a:t>If we don’t properly treat our water, we might also become slaves to life threatening diseases.</a:t>
            </a:r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dirty="0"/>
          </a:p>
        </p:txBody>
      </p:sp>
      <p:pic>
        <p:nvPicPr>
          <p:cNvPr id="4" name="il_fi" descr="http://www.telegraph.co.uk/telegraph/multimedia/archive/01403/polluted-water_1403734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343400"/>
            <a:ext cx="3733800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will happen if issue is not addressed?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1" indent="-384048">
              <a:buSzPct val="80000"/>
              <a:buFont typeface="Wingdings 2"/>
              <a:buChar char=""/>
            </a:pPr>
            <a:r>
              <a:rPr lang="en-US" sz="2800" dirty="0" smtClean="0"/>
              <a:t>People, as well as all surrounding creatures (plants, animals) will severely suffer and possibly die.</a:t>
            </a:r>
            <a:endParaRPr lang="en-US" sz="4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il_fi" descr="http://pigandpeppers.files.wordpress.com/2010/03/pol-wat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429000"/>
            <a:ext cx="48006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Possible Solutions</a:t>
            </a:r>
            <a:endParaRPr lang="en-US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Regularly cleaning out your septic tank</a:t>
            </a:r>
          </a:p>
          <a:p>
            <a:r>
              <a:rPr lang="en-US" sz="3200" dirty="0" smtClean="0"/>
              <a:t>Proper treatment of our water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il_fi" descr="http://www.mtmdrains.co.uk/images/septic_tan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810000"/>
            <a:ext cx="3810000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382000" cy="4594192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Filter Water. </a:t>
            </a:r>
            <a:r>
              <a:rPr lang="en-US" i="1" dirty="0" smtClean="0"/>
              <a:t>Well Water and Groundwater Contamination</a:t>
            </a:r>
            <a:r>
              <a:rPr lang="en-US" dirty="0" smtClean="0"/>
              <a:t>. </a:t>
            </a:r>
            <a:r>
              <a:rPr lang="en-US" dirty="0" err="1" smtClean="0"/>
              <a:t>N.d</a:t>
            </a:r>
            <a:r>
              <a:rPr lang="en-US" dirty="0" smtClean="0"/>
              <a:t>. </a:t>
            </a:r>
            <a:r>
              <a:rPr lang="en-US" i="1" dirty="0" smtClean="0"/>
              <a:t>filterwater.com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18 Nov. 2010. &lt;http://www.filterwater.com/asp/cs/ </a:t>
            </a:r>
            <a:br>
              <a:rPr lang="en-US" dirty="0" smtClean="0"/>
            </a:br>
            <a:r>
              <a:rPr lang="en-US" dirty="0" smtClean="0"/>
              <a:t>     well-water-and-ground-water-contamination.asp&gt;. </a:t>
            </a:r>
          </a:p>
          <a:p>
            <a:r>
              <a:rPr lang="en-US" dirty="0" smtClean="0"/>
              <a:t>MTM Septic Tanks, Sewage Plants. </a:t>
            </a:r>
            <a:r>
              <a:rPr lang="en-US" i="1" dirty="0" smtClean="0"/>
              <a:t>The Operation of a Septic Tank</a:t>
            </a:r>
            <a:r>
              <a:rPr lang="en-US" dirty="0" smtClean="0"/>
              <a:t>. </a:t>
            </a:r>
            <a:r>
              <a:rPr lang="en-US" dirty="0" err="1" smtClean="0"/>
              <a:t>N.d</a:t>
            </a:r>
            <a:r>
              <a:rPr lang="en-US" dirty="0" smtClean="0"/>
              <a:t>. </a:t>
            </a:r>
            <a:r>
              <a:rPr lang="en-US" i="1" dirty="0" smtClean="0"/>
              <a:t>MTM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i="1" dirty="0" smtClean="0"/>
              <a:t>Environmental &amp; Civil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18 Nov. 2010. </a:t>
            </a:r>
          </a:p>
          <a:p>
            <a:r>
              <a:rPr lang="en-US" i="1" dirty="0" smtClean="0"/>
              <a:t>Polluted water at Dakshinkali Temple</a:t>
            </a:r>
            <a:r>
              <a:rPr lang="en-US" dirty="0" smtClean="0"/>
              <a:t>. 22 Mar. 2010. </a:t>
            </a:r>
            <a:r>
              <a:rPr lang="en-US" i="1" dirty="0" smtClean="0"/>
              <a:t>Research and Resources</a:t>
            </a:r>
            <a:r>
              <a:rPr lang="en-US" dirty="0" smtClean="0"/>
              <a:t>. NA,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dirty="0" err="1" smtClean="0"/>
              <a:t>n.d</a:t>
            </a:r>
            <a:r>
              <a:rPr lang="en-US" dirty="0" smtClean="0"/>
              <a:t>. Web. 18 Nov. 2010. &lt;http://pigandpeppers.wordpress.com/category/ </a:t>
            </a:r>
            <a:br>
              <a:rPr lang="en-US" dirty="0" smtClean="0"/>
            </a:br>
            <a:r>
              <a:rPr lang="en-US" dirty="0" smtClean="0"/>
              <a:t>     research-and-resources/page/2/&gt;. </a:t>
            </a:r>
          </a:p>
          <a:p>
            <a:r>
              <a:rPr lang="en-US" dirty="0" smtClean="0"/>
              <a:t>The Socialist Way. </a:t>
            </a:r>
            <a:r>
              <a:rPr lang="en-US" i="1" dirty="0" smtClean="0"/>
              <a:t>It Never Rains but it </a:t>
            </a:r>
            <a:r>
              <a:rPr lang="en-US" i="1" dirty="0" err="1" smtClean="0"/>
              <a:t>Poors</a:t>
            </a:r>
            <a:r>
              <a:rPr lang="en-US" i="1" dirty="0" smtClean="0"/>
              <a:t>!</a:t>
            </a:r>
            <a:r>
              <a:rPr lang="en-US" dirty="0" smtClean="0"/>
              <a:t> </a:t>
            </a:r>
            <a:r>
              <a:rPr lang="en-US" dirty="0" err="1" smtClean="0"/>
              <a:t>N.d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18 Nov. </a:t>
            </a:r>
            <a:br>
              <a:rPr lang="en-US" dirty="0" smtClean="0"/>
            </a:br>
            <a:r>
              <a:rPr lang="en-US" dirty="0" smtClean="0"/>
              <a:t>     2010. &lt;http://thesocialistway.blogspot.com/2010_08_01_archive.html&gt;. </a:t>
            </a:r>
          </a:p>
          <a:p>
            <a:r>
              <a:rPr lang="en-US" dirty="0" err="1" smtClean="0"/>
              <a:t>Yasmine</a:t>
            </a:r>
            <a:r>
              <a:rPr lang="en-US" dirty="0" smtClean="0"/>
              <a:t>. </a:t>
            </a:r>
            <a:r>
              <a:rPr lang="en-US" i="1" dirty="0" smtClean="0"/>
              <a:t>A Boy Swims in the Polluted Waters of the </a:t>
            </a:r>
            <a:r>
              <a:rPr lang="en-US" i="1" dirty="0" err="1" smtClean="0"/>
              <a:t>Buriganga</a:t>
            </a:r>
            <a:r>
              <a:rPr lang="en-US" dirty="0" smtClean="0"/>
              <a:t>. 17 May 2009.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i="1" dirty="0" smtClean="0"/>
              <a:t>hottDhaka.com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18 Nov. 2010. </a:t>
            </a:r>
            <a:br>
              <a:rPr lang="en-US" dirty="0" smtClean="0"/>
            </a:br>
            <a:r>
              <a:rPr lang="en-US" dirty="0" smtClean="0"/>
              <a:t>     &lt;http://www.google.com/imgres?imgurl=http://www.telegraph.co.uk/telegraph/ </a:t>
            </a:r>
            <a:br>
              <a:rPr lang="en-US" dirty="0" smtClean="0"/>
            </a:br>
            <a:r>
              <a:rPr lang="en-US" dirty="0" smtClean="0"/>
              <a:t>     multimedia/archive/01403/ </a:t>
            </a:r>
            <a:br>
              <a:rPr lang="en-US" dirty="0" smtClean="0"/>
            </a:br>
            <a:r>
              <a:rPr lang="en-US" dirty="0" smtClean="0"/>
              <a:t>     polluted-water_1403734i.jpg&amp;imgrefurl=http://www.hottdhaka.com/hotttalk/forum/ </a:t>
            </a:r>
            <a:br>
              <a:rPr lang="en-US" dirty="0" smtClean="0"/>
            </a:br>
            <a:r>
              <a:rPr lang="en-US" dirty="0" smtClean="0"/>
              <a:t>     index.php%3Fsub_section%3Dview_topic%26mf_id%3D23%26sf_id%3D42%26id%3D3909&amp;usg=__ </a:t>
            </a:r>
            <a:br>
              <a:rPr lang="en-US" dirty="0" smtClean="0"/>
            </a:br>
            <a:r>
              <a:rPr lang="en-US" dirty="0" smtClean="0"/>
              <a:t>     Aa_5h_P5a0HE3t7xcme1eeqK0eQ=&amp;h=400&amp;w=620&amp;sz=66&amp;hl=</a:t>
            </a:r>
            <a:r>
              <a:rPr lang="en-US" dirty="0" err="1" smtClean="0"/>
              <a:t>en&amp;start</a:t>
            </a:r>
            <a:r>
              <a:rPr lang="en-US" dirty="0" smtClean="0"/>
              <a:t>=0&amp;zoom=1&amp;tbnid=</a:t>
            </a:r>
            <a:r>
              <a:rPr lang="en-US" dirty="0" err="1" smtClean="0"/>
              <a:t>hJwEnlu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    LkGhK4M:&amp;</a:t>
            </a:r>
            <a:r>
              <a:rPr lang="en-US" dirty="0" err="1" smtClean="0"/>
              <a:t>tbnh</a:t>
            </a:r>
            <a:r>
              <a:rPr lang="en-US" dirty="0" smtClean="0"/>
              <a:t>=150&amp;tbnw=227&amp;prev=/ </a:t>
            </a:r>
            <a:br>
              <a:rPr lang="en-US" dirty="0" smtClean="0"/>
            </a:br>
            <a:r>
              <a:rPr lang="en-US" dirty="0" smtClean="0"/>
              <a:t>     images%3Fq%3Dpolluted%2Bwater%26um%3D1%26hl%3Den%26safe%3Dactive%26sa%3DX%26rls%3 </a:t>
            </a:r>
            <a:br>
              <a:rPr lang="en-US" dirty="0" smtClean="0"/>
            </a:br>
            <a:r>
              <a:rPr lang="en-US" dirty="0" smtClean="0"/>
              <a:t>     Dcom.microsoft:en-us:IE-SearchBox%26biw%3D1419%26bih%3D744%26tbs%3Disch:1&amp;um=1&amp;it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dirty="0" err="1" smtClean="0"/>
              <a:t>bs</a:t>
            </a:r>
            <a:r>
              <a:rPr lang="en-US" dirty="0" smtClean="0"/>
              <a:t>=1&amp;iact=</a:t>
            </a:r>
            <a:r>
              <a:rPr lang="en-US" dirty="0" err="1" smtClean="0"/>
              <a:t>hc&amp;vpx</a:t>
            </a:r>
            <a:r>
              <a:rPr lang="en-US" dirty="0" smtClean="0"/>
              <a:t>=784&amp;vpy=401&amp;dur=1591&amp;hovh=180&amp;hovw=280&amp;tx=99&amp;ty=87&amp;ei=</a:t>
            </a:r>
            <a:r>
              <a:rPr lang="en-US" dirty="0" err="1" smtClean="0"/>
              <a:t>UYTlTPfTDI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    yksQPonc2wCw&amp;oei=UYTlTPfTDIyksQPonc2wCw&amp;esq=1&amp;page=1&amp;ndsp=28&amp;ved=1t:429,r:18,s:0&gt;. 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119</TotalTime>
  <Words>164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Household Water Contamination</vt:lpstr>
      <vt:lpstr>What is Household water contamination?</vt:lpstr>
      <vt:lpstr> What impact it is having in the world/locally? </vt:lpstr>
      <vt:lpstr>  Why is this a problem? </vt:lpstr>
      <vt:lpstr>Rules for Household Water Contamination:</vt:lpstr>
      <vt:lpstr>Who is affected? </vt:lpstr>
      <vt:lpstr> What will happen if issue is not addressed? </vt:lpstr>
      <vt:lpstr>Possible Solutions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Household Water Contamination</dc:title>
  <dc:creator>Keith Gilman</dc:creator>
  <cp:lastModifiedBy>Keith Gilman</cp:lastModifiedBy>
  <cp:revision>18</cp:revision>
  <dcterms:created xsi:type="dcterms:W3CDTF">2010-11-11T19:51:31Z</dcterms:created>
  <dcterms:modified xsi:type="dcterms:W3CDTF">2010-11-29T19:25:17Z</dcterms:modified>
</cp:coreProperties>
</file>