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1386C77-2E60-4ECD-BF40-717A0CB16E28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C3BEAB3-5F5A-46C5-9B92-30C4A210D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6C77-2E60-4ECD-BF40-717A0CB16E28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BEAB3-5F5A-46C5-9B92-30C4A210D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1386C77-2E60-4ECD-BF40-717A0CB16E28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C3BEAB3-5F5A-46C5-9B92-30C4A210D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6C77-2E60-4ECD-BF40-717A0CB16E28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3BEAB3-5F5A-46C5-9B92-30C4A210D0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6C77-2E60-4ECD-BF40-717A0CB16E28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C3BEAB3-5F5A-46C5-9B92-30C4A210D0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1386C77-2E60-4ECD-BF40-717A0CB16E28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C3BEAB3-5F5A-46C5-9B92-30C4A210D0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1386C77-2E60-4ECD-BF40-717A0CB16E28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C3BEAB3-5F5A-46C5-9B92-30C4A210D0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6C77-2E60-4ECD-BF40-717A0CB16E28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3BEAB3-5F5A-46C5-9B92-30C4A210D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6C77-2E60-4ECD-BF40-717A0CB16E28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C3BEAB3-5F5A-46C5-9B92-30C4A210D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6C77-2E60-4ECD-BF40-717A0CB16E28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3BEAB3-5F5A-46C5-9B92-30C4A210D0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1386C77-2E60-4ECD-BF40-717A0CB16E28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C3BEAB3-5F5A-46C5-9B92-30C4A210D0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1386C77-2E60-4ECD-BF40-717A0CB16E28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C3BEAB3-5F5A-46C5-9B92-30C4A210D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Clean_Water_Act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Industrial water pollution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Drew and Joseph </a:t>
            </a:r>
            <a:endParaRPr lang="en-US" dirty="0"/>
          </a:p>
        </p:txBody>
      </p:sp>
      <p:pic>
        <p:nvPicPr>
          <p:cNvPr id="48130" name="Picture 2" descr="http://t3.gstatic.com/images?q=tbn:ANd9GcTLY_PtPSMHCMyBUDfDD322rznPV7ld-pui9ipAJdWJ-7LUc6o&amp;t=1&amp;usg=__6vXHBzaYCkv-NSGVFlO1MJjDPQg=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660434">
            <a:off x="368308" y="223965"/>
            <a:ext cx="2743200" cy="4122295"/>
          </a:xfrm>
          <a:prstGeom prst="rect">
            <a:avLst/>
          </a:prstGeom>
          <a:noFill/>
        </p:spPr>
      </p:pic>
      <p:pic>
        <p:nvPicPr>
          <p:cNvPr id="48132" name="Picture 4" descr="http://t3.gstatic.com/images?q=tbn:ANd9GcSocgW6fVLZGCJDxV5tf0lJfpBEmChlqiThzoMsGhEk7la-DAo&amp;t=1&amp;usg=__XHRC4dSWFq2DrsyZPOftgWito8o=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696822">
            <a:off x="5427216" y="929530"/>
            <a:ext cx="4038601" cy="2629449"/>
          </a:xfrm>
          <a:prstGeom prst="rect">
            <a:avLst/>
          </a:prstGeom>
          <a:noFill/>
        </p:spPr>
      </p:pic>
      <p:pic>
        <p:nvPicPr>
          <p:cNvPr id="48134" name="Picture 6" descr="http://www.sciencedaily.com/images/2007/11/071110081909-larg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2286000"/>
            <a:ext cx="2642111" cy="17526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Industrial Water Pollution?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2514600"/>
          </a:xfrm>
        </p:spPr>
        <p:txBody>
          <a:bodyPr/>
          <a:lstStyle/>
          <a:p>
            <a:r>
              <a:rPr lang="en-US" dirty="0" smtClean="0"/>
              <a:t> Industrial water pollution is any contamination of water directly relating to an industry </a:t>
            </a:r>
          </a:p>
          <a:p>
            <a:r>
              <a:rPr lang="en-US" dirty="0" smtClean="0"/>
              <a:t> The most common way for industries to pollute water is by directly discharging substances into water bodies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Content Placeholder 7"/>
          <p:cNvSpPr txBox="1">
            <a:spLocks/>
          </p:cNvSpPr>
          <p:nvPr/>
        </p:nvSpPr>
        <p:spPr>
          <a:xfrm>
            <a:off x="609600" y="3962400"/>
            <a:ext cx="8153400" cy="2514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Other methods of industrial water pollution</a:t>
            </a:r>
            <a:r>
              <a:rPr lang="en-US" sz="2900" baseline="0" dirty="0" smtClean="0"/>
              <a:t>:</a:t>
            </a:r>
            <a:r>
              <a:rPr lang="en-US" sz="2900" dirty="0" smtClean="0"/>
              <a:t> Oil drilling/ transport, runoff from factories, dissolving of harmful gases into water, harmful chemicals slowly seeping into water, etc.</a:t>
            </a: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Some other sources of industrial water pollution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 Water Pollution In the City 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  <p:pic>
        <p:nvPicPr>
          <p:cNvPr id="1026" name="Picture 2" descr="water pollu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0"/>
            <a:ext cx="6548438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Problems Does it Cause?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2209800"/>
          </a:xfrm>
        </p:spPr>
        <p:txBody>
          <a:bodyPr/>
          <a:lstStyle/>
          <a:p>
            <a:r>
              <a:rPr lang="en-US" dirty="0" smtClean="0"/>
              <a:t> Water is unusable (drinking, agriculture, food production, recreation)</a:t>
            </a:r>
          </a:p>
          <a:p>
            <a:r>
              <a:rPr lang="en-US" dirty="0" smtClean="0"/>
              <a:t> Food chain destruction/contamination</a:t>
            </a:r>
          </a:p>
          <a:p>
            <a:r>
              <a:rPr lang="en-US" dirty="0" smtClean="0"/>
              <a:t> Population of aquatic animals shrinks rapidly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026" name="Picture 2" descr="http://t2.gstatic.com/images?q=tbn:ANd9GcR8UkgkfBPxqJtzvG5H7InvJ7iHyTzcHipEYHPDeW5zdz_EXNLJT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3733800"/>
            <a:ext cx="4419600" cy="2941045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Affected?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8080248" cy="2590800"/>
          </a:xfrm>
        </p:spPr>
        <p:txBody>
          <a:bodyPr/>
          <a:lstStyle/>
          <a:p>
            <a:r>
              <a:rPr lang="en-US" dirty="0" smtClean="0"/>
              <a:t> Aquatic and land animals</a:t>
            </a:r>
          </a:p>
          <a:p>
            <a:r>
              <a:rPr lang="en-US" dirty="0" smtClean="0"/>
              <a:t> Farmers</a:t>
            </a:r>
          </a:p>
          <a:p>
            <a:r>
              <a:rPr lang="en-US" dirty="0" smtClean="0"/>
              <a:t> Consumers</a:t>
            </a:r>
          </a:p>
          <a:p>
            <a:r>
              <a:rPr lang="en-US" dirty="0" smtClean="0"/>
              <a:t> Plants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8434" name="Picture 2" descr="http://t0.gstatic.com/images?q=tbn:ANd9GcRNJhkQwr_q7dIQ5kDlsZX9XIKtiddvYLY8APJhcvxPGvkl5Pj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2590800"/>
            <a:ext cx="4521201" cy="3200400"/>
          </a:xfrm>
          <a:prstGeom prst="rect">
            <a:avLst/>
          </a:prstGeom>
          <a:noFill/>
        </p:spPr>
      </p:pic>
      <p:pic>
        <p:nvPicPr>
          <p:cNvPr id="18436" name="Picture 4" descr="http://t0.gstatic.com/images?q=tbn:ANd9GcT7J1ul-PZYgLJN4TONbBWvrMclgb98bhyz3UcSqMKFtjfVW4Szj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657600"/>
            <a:ext cx="3200400" cy="3200400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Will Happen if it Continues?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Fish will become endangered and hard to find</a:t>
            </a:r>
          </a:p>
          <a:p>
            <a:r>
              <a:rPr lang="en-US" dirty="0" smtClean="0"/>
              <a:t> There will be more unhealthy water ecosystems</a:t>
            </a:r>
          </a:p>
          <a:p>
            <a:r>
              <a:rPr lang="en-US" dirty="0" smtClean="0"/>
              <a:t> Water will be more scarcely used for households and consumers</a:t>
            </a:r>
          </a:p>
          <a:p>
            <a:r>
              <a:rPr lang="en-US" dirty="0" smtClean="0"/>
              <a:t> Recreational water bodies will be limited in number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Solutions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Use more efficient and environmentally friendly agricultural practices</a:t>
            </a:r>
          </a:p>
          <a:p>
            <a:r>
              <a:rPr lang="en-US" dirty="0" smtClean="0"/>
              <a:t> </a:t>
            </a:r>
            <a:r>
              <a:rPr lang="en-US" dirty="0" smtClean="0"/>
              <a:t>Enforcing laws preventing the discharge of chemicals (Europe) </a:t>
            </a:r>
          </a:p>
          <a:p>
            <a:r>
              <a:rPr lang="en-US" dirty="0" smtClean="0"/>
              <a:t> </a:t>
            </a:r>
            <a:r>
              <a:rPr lang="en-US" dirty="0" smtClean="0"/>
              <a:t>Water sources protected by CWA (Clean Water </a:t>
            </a:r>
            <a:r>
              <a:rPr lang="en-US" dirty="0" smtClean="0"/>
              <a:t>Act)	</a:t>
            </a:r>
            <a:r>
              <a:rPr lang="en-US" sz="1600" dirty="0" smtClean="0">
                <a:hlinkClick r:id="rId2"/>
              </a:rPr>
              <a:t>http</a:t>
            </a:r>
            <a:r>
              <a:rPr lang="en-US" sz="1600" dirty="0" smtClean="0">
                <a:hlinkClick r:id="rId2"/>
              </a:rPr>
              <a:t>://</a:t>
            </a:r>
            <a:r>
              <a:rPr lang="en-US" sz="1600" dirty="0" smtClean="0">
                <a:hlinkClick r:id="rId2"/>
              </a:rPr>
              <a:t>en.wikipedia.org/wiki/Clean_Water_Act</a:t>
            </a:r>
            <a:r>
              <a:rPr lang="en-US" sz="1600" dirty="0" smtClean="0"/>
              <a:t> </a:t>
            </a:r>
          </a:p>
          <a:p>
            <a:r>
              <a:rPr lang="en-US" smtClean="0"/>
              <a:t>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This Enough?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Install more ecological factory equipment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Bibliography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94</TotalTime>
  <Words>224</Words>
  <Application>Microsoft Office PowerPoint</Application>
  <PresentationFormat>On-screen Show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Median</vt:lpstr>
      <vt:lpstr>Industrial water pollution</vt:lpstr>
      <vt:lpstr>What is Industrial Water Pollution? </vt:lpstr>
      <vt:lpstr>Industrial Water Pollution In the City </vt:lpstr>
      <vt:lpstr>What Problems Does it Cause?</vt:lpstr>
      <vt:lpstr>Who is Affected? </vt:lpstr>
      <vt:lpstr>What Will Happen if it Continues? </vt:lpstr>
      <vt:lpstr>Current Solutions  </vt:lpstr>
      <vt:lpstr>Is This Enough? </vt:lpstr>
      <vt:lpstr>Bibliography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Industrial water pollution</dc:title>
  <dc:creator>Keith Gilman</dc:creator>
  <cp:lastModifiedBy>Keith Gilman</cp:lastModifiedBy>
  <cp:revision>14</cp:revision>
  <dcterms:created xsi:type="dcterms:W3CDTF">2010-11-11T20:19:26Z</dcterms:created>
  <dcterms:modified xsi:type="dcterms:W3CDTF">2010-11-29T19:25:37Z</dcterms:modified>
</cp:coreProperties>
</file>