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7" r:id="rId9"/>
    <p:sldId id="266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1386C77-2E60-4ECD-BF40-717A0CB16E28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C3BEAB3-5F5A-46C5-9B92-30C4A210D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6C77-2E60-4ECD-BF40-717A0CB16E28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BEAB3-5F5A-46C5-9B92-30C4A210D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1386C77-2E60-4ECD-BF40-717A0CB16E28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C3BEAB3-5F5A-46C5-9B92-30C4A210D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6C77-2E60-4ECD-BF40-717A0CB16E28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C3BEAB3-5F5A-46C5-9B92-30C4A210D0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6C77-2E60-4ECD-BF40-717A0CB16E28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C3BEAB3-5F5A-46C5-9B92-30C4A210D0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1386C77-2E60-4ECD-BF40-717A0CB16E28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C3BEAB3-5F5A-46C5-9B92-30C4A210D0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1386C77-2E60-4ECD-BF40-717A0CB16E28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C3BEAB3-5F5A-46C5-9B92-30C4A210D0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6C77-2E60-4ECD-BF40-717A0CB16E28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C3BEAB3-5F5A-46C5-9B92-30C4A210D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6C77-2E60-4ECD-BF40-717A0CB16E28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C3BEAB3-5F5A-46C5-9B92-30C4A210D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6C77-2E60-4ECD-BF40-717A0CB16E28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C3BEAB3-5F5A-46C5-9B92-30C4A210D0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1386C77-2E60-4ECD-BF40-717A0CB16E28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C3BEAB3-5F5A-46C5-9B92-30C4A210D0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1386C77-2E60-4ECD-BF40-717A0CB16E28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C3BEAB3-5F5A-46C5-9B92-30C4A210D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nfoplease.com/ce6/sci/A0861893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Industrial water pollution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Drew and Joseph </a:t>
            </a:r>
            <a:endParaRPr lang="en-US" dirty="0"/>
          </a:p>
        </p:txBody>
      </p:sp>
      <p:pic>
        <p:nvPicPr>
          <p:cNvPr id="48130" name="Picture 2" descr="http://t3.gstatic.com/images?q=tbn:ANd9GcTLY_PtPSMHCMyBUDfDD322rznPV7ld-pui9ipAJdWJ-7LUc6o&amp;t=1&amp;usg=__6vXHBzaYCkv-NSGVFlO1MJjDPQg=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660434">
            <a:off x="368308" y="223965"/>
            <a:ext cx="2743200" cy="4122295"/>
          </a:xfrm>
          <a:prstGeom prst="rect">
            <a:avLst/>
          </a:prstGeom>
          <a:noFill/>
        </p:spPr>
      </p:pic>
      <p:pic>
        <p:nvPicPr>
          <p:cNvPr id="48132" name="Picture 4" descr="http://t3.gstatic.com/images?q=tbn:ANd9GcSocgW6fVLZGCJDxV5tf0lJfpBEmChlqiThzoMsGhEk7la-DAo&amp;t=1&amp;usg=__XHRC4dSWFq2DrsyZPOftgWito8o=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696822">
            <a:off x="5427216" y="929530"/>
            <a:ext cx="4038601" cy="2629449"/>
          </a:xfrm>
          <a:prstGeom prst="rect">
            <a:avLst/>
          </a:prstGeom>
          <a:noFill/>
        </p:spPr>
      </p:pic>
      <p:pic>
        <p:nvPicPr>
          <p:cNvPr id="48134" name="Picture 6" descr="http://www.sciencedaily.com/images/2007/11/071110081909-larg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6600" y="2286000"/>
            <a:ext cx="2642111" cy="17526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Bibliography</a:t>
            </a:r>
            <a:endParaRPr lang="en-US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1524000"/>
            <a:ext cx="88392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“Industrial Pollution .” </a:t>
            </a:r>
            <a:r>
              <a:rPr kumimoji="0" lang="en-US" altLang="zh-CN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InfoPlease.com </a:t>
            </a: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en-US" altLang="zh-CN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N.p</a:t>
            </a: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., </a:t>
            </a:r>
            <a:r>
              <a:rPr kumimoji="0" lang="en-US" altLang="zh-CN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n.d</a:t>
            </a: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Web. 10 Jan. 2011. &lt;http://www.infoplease.com///.html&gt;.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altLang="zh-CN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Trio-To-Waterways.jpg </a:t>
            </a: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en-US" altLang="zh-CN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N.d</a:t>
            </a: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en-US" altLang="zh-CN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Google Images</a:t>
            </a: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Google , </a:t>
            </a:r>
            <a:r>
              <a:rPr kumimoji="0" lang="en-US" altLang="zh-CN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n.d</a:t>
            </a: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Web. 10 Jan. 2011. &lt;http://www.google.com/?imgurl=http://blog.thomasfrank.org/content//‌/‌/to-</a:t>
            </a:r>
            <a:r>
              <a:rPr kumimoji="0" lang="en-US" altLang="zh-CN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waterways.jpg&amp;imgrefurl</a:t>
            </a: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=http://blog.thomasfrank.org/‌2009/‌/‌&amp;</a:t>
            </a:r>
            <a:r>
              <a:rPr kumimoji="0" lang="en-US" altLang="zh-CN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usg</a:t>
            </a: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=__hgoRkMdKpdUh3s_EUkSyz7gjsm0=&amp;h=613&amp;w=658&amp;sz=57&amp;hl=</a:t>
            </a:r>
            <a:r>
              <a:rPr kumimoji="0" lang="en-US" altLang="zh-CN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en&amp;start</a:t>
            </a: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=0&amp;zoom=1&amp;tbnid=nEaTKmsTN5tS5M:&amp;</a:t>
            </a:r>
            <a:r>
              <a:rPr kumimoji="0" lang="en-US" altLang="zh-CN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tbnh</a:t>
            </a: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=147&amp;tbnw=151&amp;prev=/‌images%3Fq%3Dindustrial%2Bpollution%2Bdiagram%26hl%3Den%26safe%3Dactive%26biw%3D1436%26bih%3D744%26gbv%3D2%26tbs%3Disch:1&amp;itbs=1&amp;iact=</a:t>
            </a:r>
            <a:r>
              <a:rPr kumimoji="0" lang="en-US" altLang="zh-CN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rc&amp;dur</a:t>
            </a: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=123&amp;ei=Q1YrTdOiL5G-sAPO95T0Bg&amp;oei=Q1YrTdOiL5G-sAPO95T0Bg&amp;esq=1&amp;page=1&amp;ndsp=27&amp;ved=1t:429,r:26,s:0&amp;tx=81&amp;ty=44&gt;.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“Water Pollution .” </a:t>
            </a:r>
            <a:r>
              <a:rPr kumimoji="0" lang="en-US" altLang="zh-CN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Wikipedia </a:t>
            </a: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en-US" altLang="zh-CN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N.p</a:t>
            </a: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., </a:t>
            </a:r>
            <a:r>
              <a:rPr kumimoji="0" lang="en-US" altLang="zh-CN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n.d</a:t>
            </a: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Web. 10 Jan. 2011. &lt;http://en.wikipedia.org//_pollution#Water_pollution_categories&gt;.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Water-Pollution.jpg. </a:t>
            </a:r>
            <a:r>
              <a:rPr kumimoji="0" lang="en-US" altLang="zh-CN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N.d</a:t>
            </a: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en-US" altLang="zh-CN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Google Images</a:t>
            </a: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Google , </a:t>
            </a:r>
            <a:r>
              <a:rPr kumimoji="0" lang="en-US" altLang="zh-CN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n.d</a:t>
            </a: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Web. 10 Jan. 2011. &lt; http://visual.merriam-webster.com////pollution.jpg&gt;.</a:t>
            </a: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Industrial Water Pollution? 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2514600"/>
          </a:xfrm>
        </p:spPr>
        <p:txBody>
          <a:bodyPr/>
          <a:lstStyle/>
          <a:p>
            <a:r>
              <a:rPr lang="en-US" dirty="0" smtClean="0"/>
              <a:t> Industrial water pollution is any contamination of water directly relating to an industry </a:t>
            </a:r>
          </a:p>
          <a:p>
            <a:r>
              <a:rPr lang="en-US" dirty="0" smtClean="0"/>
              <a:t> The most common way for industries to pollute water is by directly discharging substances into water bodies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Content Placeholder 7"/>
          <p:cNvSpPr txBox="1">
            <a:spLocks/>
          </p:cNvSpPr>
          <p:nvPr/>
        </p:nvSpPr>
        <p:spPr>
          <a:xfrm>
            <a:off x="609600" y="3962400"/>
            <a:ext cx="8153400" cy="2514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Other methods of industrial water pollution</a:t>
            </a:r>
            <a:r>
              <a:rPr lang="en-US" sz="2900" baseline="0" dirty="0" smtClean="0"/>
              <a:t>:</a:t>
            </a:r>
            <a:r>
              <a:rPr lang="en-US" sz="2900" dirty="0" smtClean="0"/>
              <a:t> Oil drilling/ transport, runoff from factories, dissolving of harmful gases into water, harmful chemicals slowly seeping into water, etc.</a:t>
            </a:r>
            <a:endParaRPr kumimoji="0" lang="en-US" sz="2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en-US" sz="2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endParaRPr kumimoji="0" lang="en-US" sz="2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Some other sources of industrial water pollution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Industrial Water Pollution In the City 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idx="1"/>
          </p:nvPr>
        </p:nvSpPr>
        <p:spPr/>
      </p:sp>
      <p:pic>
        <p:nvPicPr>
          <p:cNvPr id="1026" name="Picture 2" descr="water polluti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0"/>
            <a:ext cx="6548438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Problems Does it Cause?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2209800"/>
          </a:xfrm>
        </p:spPr>
        <p:txBody>
          <a:bodyPr/>
          <a:lstStyle/>
          <a:p>
            <a:r>
              <a:rPr lang="en-US" dirty="0" smtClean="0"/>
              <a:t> Water is unusable (drinking, agriculture, food production, recreation)</a:t>
            </a:r>
          </a:p>
          <a:p>
            <a:r>
              <a:rPr lang="en-US" dirty="0" smtClean="0"/>
              <a:t> Food chain destruction/contamination</a:t>
            </a:r>
          </a:p>
          <a:p>
            <a:r>
              <a:rPr lang="en-US" dirty="0" smtClean="0"/>
              <a:t> Population of aquatic animals shrinks rapidly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1026" name="Picture 2" descr="http://t2.gstatic.com/images?q=tbn:ANd9GcR8UkgkfBPxqJtzvG5H7InvJ7iHyTzcHipEYHPDeW5zdz_EXNLJT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3733800"/>
            <a:ext cx="4419600" cy="2941045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is Affected?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8080248" cy="2590800"/>
          </a:xfrm>
        </p:spPr>
        <p:txBody>
          <a:bodyPr/>
          <a:lstStyle/>
          <a:p>
            <a:r>
              <a:rPr lang="en-US" dirty="0" smtClean="0"/>
              <a:t> Aquatic and land animals</a:t>
            </a:r>
          </a:p>
          <a:p>
            <a:r>
              <a:rPr lang="en-US" dirty="0" smtClean="0"/>
              <a:t> Farmers</a:t>
            </a:r>
          </a:p>
          <a:p>
            <a:r>
              <a:rPr lang="en-US" dirty="0" smtClean="0"/>
              <a:t> Consumers</a:t>
            </a:r>
          </a:p>
          <a:p>
            <a:r>
              <a:rPr lang="en-US" dirty="0" smtClean="0"/>
              <a:t> Plants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8434" name="Picture 2" descr="http://t0.gstatic.com/images?q=tbn:ANd9GcRNJhkQwr_q7dIQ5kDlsZX9XIKtiddvYLY8APJhcvxPGvkl5Pj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2590800"/>
            <a:ext cx="4521201" cy="3200400"/>
          </a:xfrm>
          <a:prstGeom prst="rect">
            <a:avLst/>
          </a:prstGeom>
          <a:noFill/>
        </p:spPr>
      </p:pic>
      <p:pic>
        <p:nvPicPr>
          <p:cNvPr id="18436" name="Picture 4" descr="http://t0.gstatic.com/images?q=tbn:ANd9GcT7J1ul-PZYgLJN4TONbBWvrMclgb98bhyz3UcSqMKFtjfVW4SzjQ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657600"/>
            <a:ext cx="3200400" cy="3200400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Will Happen if it Continues?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 Fish will become endangered and hard to find</a:t>
            </a:r>
          </a:p>
          <a:p>
            <a:r>
              <a:rPr lang="en-US" dirty="0" smtClean="0"/>
              <a:t> There will be more unhealthy water ecosystems</a:t>
            </a:r>
          </a:p>
          <a:p>
            <a:r>
              <a:rPr lang="en-US" dirty="0" smtClean="0"/>
              <a:t> Water will be more scarcely used for households and consumers</a:t>
            </a:r>
          </a:p>
          <a:p>
            <a:r>
              <a:rPr lang="en-US" dirty="0" smtClean="0"/>
              <a:t> Recreational water bodies will be limited in number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Federal Laws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Clean Water Act (Federal Water Pollution Control Act)--Basic general laws for regulating pollutants added to water, regulates water quality standards</a:t>
            </a:r>
          </a:p>
          <a:p>
            <a:r>
              <a:rPr lang="en-US" dirty="0" smtClean="0"/>
              <a:t>Safe Drinking Water Act—Protects drinking water sustainability across US </a:t>
            </a:r>
            <a:endParaRPr lang="en-US" dirty="0" smtClean="0"/>
          </a:p>
          <a:p>
            <a:r>
              <a:rPr lang="en-US" dirty="0" smtClean="0"/>
              <a:t>CERCLA federal law of </a:t>
            </a:r>
            <a:r>
              <a:rPr lang="en-US" dirty="0" smtClean="0"/>
              <a:t>1980– Put a tax on Chemical and Petroleum industries, and created superfund sites that require clean-up of industrial pollution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For additional info:</a:t>
            </a:r>
            <a:endParaRPr lang="en-US" sz="2000" dirty="0" smtClean="0">
              <a:hlinkClick r:id="rId2"/>
            </a:endParaRPr>
          </a:p>
          <a:p>
            <a:pPr lvl="1"/>
            <a:r>
              <a:rPr lang="en-US" sz="2000" dirty="0" smtClean="0">
                <a:hlinkClick r:id="rId2"/>
              </a:rPr>
              <a:t>http://www.infoplease.com/ce6/sci/A0861893.html</a:t>
            </a:r>
            <a:endParaRPr lang="en-US" sz="2000" dirty="0" smtClean="0"/>
          </a:p>
          <a:p>
            <a:pPr lvl="1">
              <a:buNone/>
            </a:pPr>
            <a:endParaRPr lang="en-US" sz="2000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CERCLA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Currently there are 14 superfund sites in Oregon</a:t>
            </a:r>
          </a:p>
          <a:p>
            <a:r>
              <a:rPr lang="en-US" dirty="0" smtClean="0"/>
              <a:t>Because of the CERCLA, many superfund sites in Oregon were cleaned</a:t>
            </a:r>
          </a:p>
          <a:p>
            <a:r>
              <a:rPr lang="en-US" dirty="0" smtClean="0"/>
              <a:t> For example:</a:t>
            </a:r>
          </a:p>
          <a:p>
            <a:pPr lvl="1">
              <a:buNone/>
            </a:pPr>
            <a:r>
              <a:rPr lang="en-US" dirty="0" smtClean="0"/>
              <a:t> </a:t>
            </a:r>
            <a:r>
              <a:rPr lang="en-US" dirty="0" smtClean="0"/>
              <a:t>Because of the lead contaminates that were seeping into the ground water, the Gould inc. Semiconductor site was </a:t>
            </a:r>
            <a:r>
              <a:rPr lang="en-US" smtClean="0"/>
              <a:t>listed in </a:t>
            </a:r>
            <a:r>
              <a:rPr lang="en-US" dirty="0" smtClean="0"/>
              <a:t>1982, cleaned by 2000, and taken off the superfund site list in 2002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sz="2400" dirty="0" smtClean="0"/>
              <a:t>What </a:t>
            </a:r>
            <a:r>
              <a:rPr lang="en-US" sz="2400" dirty="0" smtClean="0"/>
              <a:t>we can </a:t>
            </a:r>
            <a:r>
              <a:rPr lang="en-US" sz="2400" dirty="0" smtClean="0"/>
              <a:t>do</a:t>
            </a:r>
          </a:p>
          <a:p>
            <a:r>
              <a:rPr lang="en-US" sz="2400" dirty="0" smtClean="0"/>
              <a:t>Donate to environmental charities</a:t>
            </a:r>
          </a:p>
          <a:p>
            <a:r>
              <a:rPr lang="en-US" sz="2400" dirty="0" smtClean="0"/>
              <a:t>Keep </a:t>
            </a:r>
            <a:r>
              <a:rPr lang="en-US" sz="2400" dirty="0" smtClean="0"/>
              <a:t>litter and waste</a:t>
            </a:r>
            <a:r>
              <a:rPr lang="en-US" sz="2400" dirty="0" smtClean="0"/>
              <a:t> </a:t>
            </a:r>
            <a:r>
              <a:rPr lang="en-US" sz="2400" dirty="0" smtClean="0"/>
              <a:t>away from </a:t>
            </a:r>
            <a:r>
              <a:rPr lang="en-US" sz="2400" dirty="0" smtClean="0"/>
              <a:t>water</a:t>
            </a:r>
          </a:p>
          <a:p>
            <a:endParaRPr lang="en-US" sz="24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What industries/government can do</a:t>
            </a:r>
          </a:p>
          <a:p>
            <a:r>
              <a:rPr lang="en-US" sz="2400" dirty="0" smtClean="0"/>
              <a:t>Enforce laws controlling water pollution</a:t>
            </a:r>
          </a:p>
          <a:p>
            <a:r>
              <a:rPr lang="en-US" sz="2400" dirty="0" smtClean="0"/>
              <a:t>Limit deforestation near water</a:t>
            </a:r>
          </a:p>
          <a:p>
            <a:r>
              <a:rPr lang="en-US" sz="2400" dirty="0" smtClean="0"/>
              <a:t>Do not place </a:t>
            </a:r>
            <a:r>
              <a:rPr lang="en-US" sz="2400" dirty="0" smtClean="0"/>
              <a:t>harmful industrial waste </a:t>
            </a:r>
            <a:r>
              <a:rPr lang="en-US" sz="2400" dirty="0" smtClean="0"/>
              <a:t>like mercury </a:t>
            </a:r>
            <a:r>
              <a:rPr lang="en-US" sz="2400" dirty="0" smtClean="0"/>
              <a:t>near water</a:t>
            </a:r>
            <a:endParaRPr lang="en-US" sz="2400" dirty="0" smtClean="0"/>
          </a:p>
          <a:p>
            <a:endParaRPr lang="en-US" sz="2400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144</TotalTime>
  <Words>466</Words>
  <Application>Microsoft Office PowerPoint</Application>
  <PresentationFormat>On-screen Show (4:3)</PresentationFormat>
  <Paragraphs>52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Median</vt:lpstr>
      <vt:lpstr>Industrial water pollution</vt:lpstr>
      <vt:lpstr>What is Industrial Water Pollution? </vt:lpstr>
      <vt:lpstr>Industrial Water Pollution In the City </vt:lpstr>
      <vt:lpstr>What Problems Does it Cause?</vt:lpstr>
      <vt:lpstr>Who is Affected? </vt:lpstr>
      <vt:lpstr>What Will Happen if it Continues? </vt:lpstr>
      <vt:lpstr>Federal Laws</vt:lpstr>
      <vt:lpstr>Effects of CERCLA</vt:lpstr>
      <vt:lpstr>Solution Options</vt:lpstr>
      <vt:lpstr>Bibliography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Industrial water pollution</dc:title>
  <dc:creator>Keith Gilman</dc:creator>
  <cp:lastModifiedBy>Keith Gilman</cp:lastModifiedBy>
  <cp:revision>25</cp:revision>
  <dcterms:created xsi:type="dcterms:W3CDTF">2010-11-11T20:19:26Z</dcterms:created>
  <dcterms:modified xsi:type="dcterms:W3CDTF">2011-01-13T20:14:32Z</dcterms:modified>
</cp:coreProperties>
</file>