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3F3420A-4063-47FE-B2C5-6E2983733BCF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3EEA2C6-6DE7-45ED-A85C-51967BFBE52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analgesi.co.cc/html/t44128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Lei Municipal de Curitiba # 10485 18/09/2003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By: Conner and Edoarda 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grade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" y="1647825"/>
            <a:ext cx="2283725" cy="2562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47825"/>
            <a:ext cx="2285999" cy="2562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" y="4201719"/>
            <a:ext cx="4569725" cy="128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" y="5486400"/>
            <a:ext cx="45697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196" y="0"/>
            <a:ext cx="4553803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 descr="http://www.winnipeg.ca/waterandwaste/images/water/conservation/wallyflow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200" y="5076824"/>
            <a:ext cx="4613799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45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353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FACTS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•</a:t>
            </a:r>
            <a:r>
              <a:rPr lang="en-US" sz="2200" dirty="0" smtClean="0"/>
              <a:t>The </a:t>
            </a:r>
            <a:r>
              <a:rPr lang="en-US" sz="2200" dirty="0"/>
              <a:t>surface of the Earth consists of 2 / 3 water. </a:t>
            </a:r>
          </a:p>
          <a:p>
            <a:r>
              <a:rPr lang="en-US" sz="2200" dirty="0" smtClean="0"/>
              <a:t>•Of </a:t>
            </a:r>
            <a:r>
              <a:rPr lang="en-US" sz="2200" dirty="0"/>
              <a:t>these, 97.5% is salt water, 2.4% are glaciers or underground regions with only 0.007% of water easily accessible to humans in rivers, lakes and atmosphere</a:t>
            </a:r>
            <a:r>
              <a:rPr lang="en-US" sz="2200" dirty="0" smtClean="0"/>
              <a:t>.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•In </a:t>
            </a:r>
            <a:r>
              <a:rPr lang="en-US" sz="2200" dirty="0"/>
              <a:t>a tropical country, where rainfall is higher than in other regions of the planet, most Brazilians have not yet realized the waste accumulated in each period of precipitation.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38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1143000"/>
          </a:xfrm>
        </p:spPr>
        <p:txBody>
          <a:bodyPr/>
          <a:lstStyle/>
          <a:p>
            <a:r>
              <a:rPr lang="en-US" dirty="0" smtClean="0"/>
              <a:t>Curitiba’s Rainwater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645408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N</a:t>
            </a:r>
            <a:r>
              <a:rPr lang="en-US" dirty="0" smtClean="0"/>
              <a:t>ew buildings can only be approved if they have a reusable water system, used to reuse the rain and shower water.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828800"/>
            <a:ext cx="4114800" cy="4297230"/>
          </a:xfrm>
        </p:spPr>
      </p:pic>
    </p:spTree>
    <p:extLst>
      <p:ext uri="{BB962C8B-B14F-4D97-AF65-F5344CB8AC3E}">
        <p14:creationId xmlns:p14="http://schemas.microsoft.com/office/powerpoint/2010/main" val="240404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00600" y="1371600"/>
            <a:ext cx="3304572" cy="1463153"/>
          </a:xfrm>
        </p:spPr>
        <p:txBody>
          <a:bodyPr/>
          <a:lstStyle/>
          <a:p>
            <a:r>
              <a:rPr lang="en-US" dirty="0" smtClean="0"/>
              <a:t>What is the water used for…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4400" y="3505200"/>
            <a:ext cx="3298784" cy="2133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water is reused for toilets, car washing, sidewalk washing, sometimes for washing clothes and more. </a:t>
            </a:r>
            <a:endParaRPr lang="en-US" sz="2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9600"/>
            <a:ext cx="3550324" cy="5638800"/>
          </a:xfrm>
        </p:spPr>
      </p:pic>
    </p:spTree>
    <p:extLst>
      <p:ext uri="{BB962C8B-B14F-4D97-AF65-F5344CB8AC3E}">
        <p14:creationId xmlns:p14="http://schemas.microsoft.com/office/powerpoint/2010/main" val="278474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122"/>
            <a:ext cx="9130352" cy="688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86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7339584" cy="3493008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analgesi.co.cc/html/t44128.html</a:t>
            </a: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09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6600" dirty="0" smtClean="0"/>
              <a:t>END</a:t>
            </a:r>
            <a:endParaRPr lang="en-US" sz="16600" dirty="0"/>
          </a:p>
        </p:txBody>
      </p:sp>
    </p:spTree>
    <p:extLst>
      <p:ext uri="{BB962C8B-B14F-4D97-AF65-F5344CB8AC3E}">
        <p14:creationId xmlns:p14="http://schemas.microsoft.com/office/powerpoint/2010/main" val="241829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76</TotalTime>
  <Words>156</Words>
  <Application>Microsoft Office PowerPoint</Application>
  <PresentationFormat>On-screen Show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Lei Municipal de Curitiba # 10485 18/09/2003</vt:lpstr>
      <vt:lpstr>PowerPoint Presentation</vt:lpstr>
      <vt:lpstr>FACTS</vt:lpstr>
      <vt:lpstr>Curitiba’s Rainwater Law</vt:lpstr>
      <vt:lpstr>What is the water used for…</vt:lpstr>
      <vt:lpstr>PowerPoint Presentation</vt:lpstr>
      <vt:lpstr>BIBLIOGRAPHY</vt:lpstr>
      <vt:lpstr>END</vt:lpstr>
    </vt:vector>
  </TitlesOfParts>
  <Company>ISC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edoarda.trombini</dc:creator>
  <cp:lastModifiedBy>Conner Bastien</cp:lastModifiedBy>
  <cp:revision>28</cp:revision>
  <dcterms:created xsi:type="dcterms:W3CDTF">2011-02-03T17:13:44Z</dcterms:created>
  <dcterms:modified xsi:type="dcterms:W3CDTF">2011-02-15T17:31:40Z</dcterms:modified>
</cp:coreProperties>
</file>