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5" r:id="rId3"/>
    <p:sldId id="264" r:id="rId4"/>
    <p:sldId id="260" r:id="rId5"/>
    <p:sldId id="257" r:id="rId6"/>
    <p:sldId id="258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6" autoAdjust="0"/>
    <p:restoredTop sz="94660"/>
  </p:normalViewPr>
  <p:slideViewPr>
    <p:cSldViewPr>
      <p:cViewPr>
        <p:scale>
          <a:sx n="70" d="100"/>
          <a:sy n="70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57200"/>
          </a:xfrm>
          <a:prstGeom prst="rect">
            <a:avLst/>
          </a:prstGeom>
        </p:spPr>
        <p:txBody>
          <a:bodyPr vert="horz" lIns="89172" tIns="44586" rIns="89172" bIns="445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57200"/>
          </a:xfrm>
          <a:prstGeom prst="rect">
            <a:avLst/>
          </a:prstGeom>
        </p:spPr>
        <p:txBody>
          <a:bodyPr vert="horz" lIns="89172" tIns="44586" rIns="89172" bIns="44586" rtlCol="0"/>
          <a:lstStyle>
            <a:lvl1pPr algn="r">
              <a:defRPr sz="1200"/>
            </a:lvl1pPr>
          </a:lstStyle>
          <a:p>
            <a:fld id="{943E75AA-8BED-4166-9D31-30719A85ACA7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85256"/>
            <a:ext cx="2972421" cy="457200"/>
          </a:xfrm>
          <a:prstGeom prst="rect">
            <a:avLst/>
          </a:prstGeom>
        </p:spPr>
        <p:txBody>
          <a:bodyPr vert="horz" lIns="89172" tIns="44586" rIns="89172" bIns="445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685256"/>
            <a:ext cx="2972421" cy="457200"/>
          </a:xfrm>
          <a:prstGeom prst="rect">
            <a:avLst/>
          </a:prstGeom>
        </p:spPr>
        <p:txBody>
          <a:bodyPr vert="horz" lIns="89172" tIns="44586" rIns="89172" bIns="44586" rtlCol="0" anchor="b"/>
          <a:lstStyle>
            <a:lvl1pPr algn="r">
              <a:defRPr sz="1200"/>
            </a:lvl1pPr>
          </a:lstStyle>
          <a:p>
            <a:fld id="{79378EA8-7386-4BA6-9E0F-73479423F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20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DE988AA6-4C62-44D9-95A4-744ED0A8B535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89100106-142D-43EF-9DBE-A5A9DDBF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24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Mark will Explain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0106-142D-43EF-9DBE-A5A9DDBF81B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84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</a:t>
            </a:r>
            <a:r>
              <a:rPr lang="en-US" baseline="0" dirty="0" smtClean="0"/>
              <a:t> Clara is </a:t>
            </a:r>
            <a:r>
              <a:rPr lang="en-US" baseline="0" dirty="0" err="1" smtClean="0"/>
              <a:t>Explaning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0106-142D-43EF-9DBE-A5A9DDBF81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92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Evan will</a:t>
            </a:r>
            <a:r>
              <a:rPr lang="en-US" baseline="0" dirty="0" smtClean="0"/>
              <a:t> Explain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0106-142D-43EF-9DBE-A5A9DDBF81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28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Mark is Explaining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0106-142D-43EF-9DBE-A5A9DDBF81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595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</a:t>
            </a:r>
            <a:r>
              <a:rPr lang="en-US" baseline="0" dirty="0" smtClean="0"/>
              <a:t> Clara will Explain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0106-142D-43EF-9DBE-A5A9DDBF81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54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Evan will Explain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0106-142D-43EF-9DBE-A5A9DDBF81B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65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Mark wil</a:t>
            </a:r>
            <a:r>
              <a:rPr lang="en-US" baseline="0" dirty="0" smtClean="0"/>
              <a:t>l explain and everyone will say thank you!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0106-142D-43EF-9DBE-A5A9DDBF81B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93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82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7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67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60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75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3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361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5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98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164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728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439BF-2A5F-404A-8372-4AC40C1A5A4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8E4A5-2FBA-460A-A0BE-9CE2CC68E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41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6000" b="1" cap="all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Olho D’Água</a:t>
            </a:r>
            <a:br>
              <a:rPr lang="en-US" sz="6000" b="1" cap="all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sz="3600" b="1" cap="all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Curitiba School water project</a:t>
            </a:r>
            <a:endParaRPr lang="en-US" sz="3600" b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By: Ana Clara, Evan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Brandão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and Mark Malucelli! 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86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Water Pollution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05001"/>
            <a:ext cx="4038600" cy="2057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years people have been polluting rivers and lakes in our city of Curitiba but this action HAS to stop!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368426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Pollution Photos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219200"/>
            <a:ext cx="3208013" cy="460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19" y="1828800"/>
            <a:ext cx="4835068" cy="314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18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Olho</a:t>
            </a:r>
            <a:r>
              <a:rPr lang="en-US" dirty="0" smtClean="0"/>
              <a:t> D </a:t>
            </a:r>
            <a:r>
              <a:rPr lang="en-US" dirty="0" err="1" smtClean="0"/>
              <a:t>agua</a:t>
            </a:r>
            <a:r>
              <a:rPr lang="en-US" dirty="0" smtClean="0"/>
              <a:t> is an </a:t>
            </a:r>
            <a:r>
              <a:rPr lang="en-US" dirty="0"/>
              <a:t>environmental education program </a:t>
            </a:r>
            <a:r>
              <a:rPr lang="en-US" dirty="0" smtClean="0"/>
              <a:t>in Curitiba. </a:t>
            </a:r>
            <a:endParaRPr lang="en-US" dirty="0"/>
          </a:p>
          <a:p>
            <a:r>
              <a:rPr lang="en-US" dirty="0" smtClean="0"/>
              <a:t>Protecting </a:t>
            </a:r>
            <a:r>
              <a:rPr lang="en-US" dirty="0"/>
              <a:t>rivers becomes </a:t>
            </a:r>
            <a:r>
              <a:rPr lang="en-US" dirty="0" smtClean="0"/>
              <a:t>very important in the future generations. </a:t>
            </a:r>
          </a:p>
          <a:p>
            <a:r>
              <a:rPr lang="en-US" dirty="0" smtClean="0"/>
              <a:t>Today </a:t>
            </a:r>
            <a:r>
              <a:rPr lang="en-US" dirty="0"/>
              <a:t>and in </a:t>
            </a:r>
            <a:r>
              <a:rPr lang="en-US" dirty="0" smtClean="0"/>
              <a:t>the future </a:t>
            </a:r>
            <a:r>
              <a:rPr lang="en-US" dirty="0"/>
              <a:t>water </a:t>
            </a:r>
            <a:r>
              <a:rPr lang="en-US" dirty="0" smtClean="0"/>
              <a:t>supplies  will be important for our city’s  </a:t>
            </a:r>
            <a:r>
              <a:rPr lang="en-US" dirty="0"/>
              <a:t>population. </a:t>
            </a:r>
            <a:endParaRPr lang="en-US" dirty="0" smtClean="0"/>
          </a:p>
          <a:p>
            <a:r>
              <a:rPr lang="en-US" dirty="0" smtClean="0"/>
              <a:t>The program provides </a:t>
            </a:r>
            <a:r>
              <a:rPr lang="en-US" dirty="0"/>
              <a:t>an opportunity to understand and monitor the situation of rivers in </a:t>
            </a:r>
            <a:r>
              <a:rPr lang="en-US" dirty="0" smtClean="0"/>
              <a:t>Curitiba.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6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Objective’s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 the people of Curitiba how to make the quality of the rivers better!</a:t>
            </a:r>
          </a:p>
          <a:p>
            <a:r>
              <a:rPr lang="en-US" dirty="0" smtClean="0"/>
              <a:t>To involve students and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teachers in the conservation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of rivers and lakes in Curitiba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62200"/>
            <a:ext cx="2590800" cy="366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869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Schools are collaborating to clean the rivers close to their schools</a:t>
            </a:r>
          </a:p>
          <a:p>
            <a:r>
              <a:rPr lang="en-US" dirty="0" smtClean="0"/>
              <a:t>The schools receive water monitoring kits to test the quality of the water in the rivers near their schools.</a:t>
            </a:r>
          </a:p>
          <a:p>
            <a:r>
              <a:rPr lang="en-US" dirty="0" smtClean="0"/>
              <a:t>Students  observe different factors like color, smell, garbage, soil, vegetation and animals to help   evaluate the quality in a parts of the river. </a:t>
            </a:r>
          </a:p>
          <a:p>
            <a:r>
              <a:rPr lang="en-US" dirty="0" smtClean="0"/>
              <a:t>After they  will do lots of actions to help and conserve the quality of the water.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19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that we can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this campaign by cleaning up the rivers close to your school.</a:t>
            </a:r>
          </a:p>
          <a:p>
            <a:r>
              <a:rPr lang="en-US" dirty="0" smtClean="0"/>
              <a:t>We can also help the other schools by helping them cleaning up the rivers that they are cleaning up.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67000" y="5029200"/>
            <a:ext cx="40057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you!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1718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283</Words>
  <Application>Microsoft Office PowerPoint</Application>
  <PresentationFormat>On-screen Show (4:3)</PresentationFormat>
  <Paragraphs>38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Olho D’Água Curitiba School water project</vt:lpstr>
      <vt:lpstr>Water Pollution </vt:lpstr>
      <vt:lpstr>Water Pollution Photos</vt:lpstr>
      <vt:lpstr>Introduction</vt:lpstr>
      <vt:lpstr>Program Objective’s </vt:lpstr>
      <vt:lpstr>How It Works</vt:lpstr>
      <vt:lpstr>Ways that we can help</vt:lpstr>
    </vt:vector>
  </TitlesOfParts>
  <Company>ISC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Olho D’Água</dc:title>
  <dc:creator>mark.malucelli</dc:creator>
  <cp:lastModifiedBy>Mark Malucelli</cp:lastModifiedBy>
  <cp:revision>21</cp:revision>
  <cp:lastPrinted>2011-03-22T18:07:48Z</cp:lastPrinted>
  <dcterms:created xsi:type="dcterms:W3CDTF">2011-02-03T17:07:15Z</dcterms:created>
  <dcterms:modified xsi:type="dcterms:W3CDTF">2011-03-28T18:21:17Z</dcterms:modified>
</cp:coreProperties>
</file>