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3" r:id="rId5"/>
    <p:sldId id="264" r:id="rId6"/>
    <p:sldId id="262" r:id="rId7"/>
    <p:sldId id="258" r:id="rId8"/>
    <p:sldId id="260" r:id="rId9"/>
    <p:sldId id="266" r:id="rId10"/>
    <p:sldId id="269" r:id="rId11"/>
    <p:sldId id="267" r:id="rId12"/>
    <p:sldId id="268" r:id="rId13"/>
    <p:sldId id="259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2" d="100"/>
          <a:sy n="112" d="100"/>
        </p:scale>
        <p:origin x="108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33EA8E-3582-4941-BF04-B7A516D60690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D60359-80E9-4C71-86E9-04BFEBD3478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upload.wikimedia.org/wikipedia/commons/4/49/TE-Collage_Portland.pn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fieldhouse-indy.com/media/Courts%20around%20the%20world/basketball%20gym%20in%20sun.jpg" TargetMode="External"/><Relationship Id="rId7" Type="http://schemas.openxmlformats.org/officeDocument/2006/relationships/hyperlink" Target="http://www.portlandneighborhood.com/portland-oregon-trivia.html" TargetMode="External"/><Relationship Id="rId2" Type="http://schemas.openxmlformats.org/officeDocument/2006/relationships/hyperlink" Target="http://visualparadox.com/images/no-linking-allowed-main/soccerball80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Portland,_Oregon" TargetMode="External"/><Relationship Id="rId5" Type="http://schemas.openxmlformats.org/officeDocument/2006/relationships/hyperlink" Target="http://www.wired.com/images_blogs/photos/uncategorized/2009/01/19/mt_rosesnowboarding.jpg" TargetMode="External"/><Relationship Id="rId4" Type="http://schemas.openxmlformats.org/officeDocument/2006/relationships/hyperlink" Target="http://uisevereweather.pbworks.com/f/4310~Mount-Hood-I-Posters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Portland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City of Roses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3136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Portland is known for its bridges and rivers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5422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Willamette and Columbia 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rivers are used for</a:t>
            </a:r>
          </a:p>
          <a:p>
            <a:pPr lvl="1"/>
            <a:r>
              <a:rPr lang="en-US" dirty="0" smtClean="0"/>
              <a:t>Transportation of goods</a:t>
            </a:r>
          </a:p>
          <a:p>
            <a:pPr lvl="1"/>
            <a:r>
              <a:rPr lang="en-US" dirty="0" smtClean="0"/>
              <a:t>Recreation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are 11 bridges across the </a:t>
            </a:r>
            <a:r>
              <a:rPr lang="en-US" dirty="0" err="1" smtClean="0"/>
              <a:t>Willammette</a:t>
            </a:r>
            <a:r>
              <a:rPr lang="en-US" dirty="0" smtClean="0"/>
              <a:t> River</a:t>
            </a:r>
          </a:p>
          <a:p>
            <a:pPr lvl="1"/>
            <a:r>
              <a:rPr lang="en-US" dirty="0" smtClean="0"/>
              <a:t>Interstate   </a:t>
            </a:r>
          </a:p>
          <a:p>
            <a:pPr lvl="1"/>
            <a:r>
              <a:rPr lang="en-US" dirty="0" smtClean="0"/>
              <a:t>St. Johns</a:t>
            </a:r>
          </a:p>
          <a:p>
            <a:pPr lvl="1"/>
            <a:r>
              <a:rPr lang="en-US" dirty="0" smtClean="0"/>
              <a:t>Freemont   </a:t>
            </a:r>
          </a:p>
          <a:p>
            <a:pPr lvl="1"/>
            <a:r>
              <a:rPr lang="en-US" dirty="0" err="1" smtClean="0"/>
              <a:t>Marquam</a:t>
            </a:r>
            <a:endParaRPr lang="en-US" dirty="0" smtClean="0"/>
          </a:p>
          <a:p>
            <a:pPr lvl="1"/>
            <a:r>
              <a:rPr lang="en-US" dirty="0" smtClean="0"/>
              <a:t>Steel           </a:t>
            </a:r>
          </a:p>
          <a:p>
            <a:pPr lvl="1"/>
            <a:r>
              <a:rPr lang="en-US" dirty="0" err="1" smtClean="0"/>
              <a:t>Burthington</a:t>
            </a:r>
            <a:r>
              <a:rPr lang="en-US" dirty="0" smtClean="0"/>
              <a:t> Northern Railroad </a:t>
            </a:r>
          </a:p>
          <a:p>
            <a:pPr lvl="1"/>
            <a:r>
              <a:rPr lang="en-US" dirty="0" smtClean="0"/>
              <a:t>Morrison   </a:t>
            </a:r>
          </a:p>
          <a:p>
            <a:pPr lvl="1"/>
            <a:r>
              <a:rPr lang="en-US" dirty="0" smtClean="0"/>
              <a:t>Burnside   </a:t>
            </a:r>
          </a:p>
          <a:p>
            <a:pPr lvl="1"/>
            <a:r>
              <a:rPr lang="en-US" dirty="0" smtClean="0"/>
              <a:t>Hawthorne</a:t>
            </a:r>
          </a:p>
          <a:p>
            <a:pPr lvl="1"/>
            <a:r>
              <a:rPr lang="en-US" dirty="0" err="1" smtClean="0"/>
              <a:t>Sellwood</a:t>
            </a:r>
            <a:endParaRPr lang="en-US" dirty="0" smtClean="0"/>
          </a:p>
          <a:p>
            <a:pPr lvl="1"/>
            <a:r>
              <a:rPr lang="en-US" dirty="0" smtClean="0"/>
              <a:t>Ross Island</a:t>
            </a:r>
          </a:p>
          <a:p>
            <a:pPr lvl="1"/>
            <a:r>
              <a:rPr lang="en-US" dirty="0" smtClean="0"/>
              <a:t>Broadway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We Live Here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7652" name="Picture 4" descr="File:TE-Collage Portland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2400"/>
            <a:ext cx="4419600" cy="6515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2"/>
              </a:rPr>
              <a:t>http://visualparadox.com/images/no-linking-allowed-main/soccerball800.jpg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3"/>
              </a:rPr>
              <a:t>http://www.thefieldhouse-indy.com/media/Courts%20around%20the%20world/basketball%20gym%20in%20sun.jpg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4"/>
              </a:rPr>
              <a:t>http://uisevereweather.pbworks.com/f/4310~Mount-Hood-I-Posters.jpg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5"/>
              </a:rPr>
              <a:t>http://www.wired.com/images_blogs/photos/uncategorized/2009/01/19/mt_rosesnowboarding.jpg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6"/>
              </a:rPr>
              <a:t>http://en.wikipedia.org/wiki/Portland,_Oregon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7"/>
              </a:rPr>
              <a:t>http://www.portlandneighborhood.com/portland-oregon-trivia.html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Where Are We?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statetravelmaps.com/united-states-ma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124200"/>
            <a:ext cx="5671845" cy="3505200"/>
          </a:xfrm>
          <a:prstGeom prst="rect">
            <a:avLst/>
          </a:prstGeom>
          <a:noFill/>
        </p:spPr>
      </p:pic>
      <p:pic>
        <p:nvPicPr>
          <p:cNvPr id="1028" name="Picture 4" descr="http://files.blog-city.com/files/A05/141484/p/f/death_penalty_world_ma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683458"/>
            <a:ext cx="5105401" cy="2364541"/>
          </a:xfrm>
          <a:prstGeom prst="rect">
            <a:avLst/>
          </a:prstGeom>
          <a:noFill/>
        </p:spPr>
      </p:pic>
      <p:pic>
        <p:nvPicPr>
          <p:cNvPr id="1030" name="Picture 6" descr="http://www.world-guides.com/images/oregon_or/oregon_or_state_ma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676400"/>
            <a:ext cx="3276600" cy="2650405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76200" y="1143000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0" y="3733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486400" y="20574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Geography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/>
              <a:t>Area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145 square miles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Elevation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173 feet above sea level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Miles from Portland to the ocean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78 miles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Miles from Portland to a glacier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65 miles to Palmer Glacier on Mount Hood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Miles from Portland to Mount Hood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45 miles</a:t>
            </a:r>
            <a:endParaRPr lang="en-US" b="1" dirty="0" smtClean="0"/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Miles from Portland to Willamette River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5 miles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is Mount 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uisevereweather.pbworks.com/f/4310~Mount-Hood-I-Po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3810000" cy="3048000"/>
          </a:xfrm>
          <a:prstGeom prst="rect">
            <a:avLst/>
          </a:prstGeom>
          <a:noFill/>
        </p:spPr>
      </p:pic>
      <p:pic>
        <p:nvPicPr>
          <p:cNvPr id="1028" name="Picture 4" descr="http://1.bp.blogspot.com/_erP0dLQX940/TJySTmyoF-I/AAAAAAAABYk/80t7J3QyFho/s1600/Ski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905000"/>
            <a:ext cx="2743200" cy="4114800"/>
          </a:xfrm>
          <a:prstGeom prst="rect">
            <a:avLst/>
          </a:prstGeom>
          <a:noFill/>
        </p:spPr>
      </p:pic>
      <p:pic>
        <p:nvPicPr>
          <p:cNvPr id="1030" name="Picture 6" descr="http://www.wired.com/images_blogs/photos/uncategorized/2009/01/19/mt_rosesnowboard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733800"/>
            <a:ext cx="1881530" cy="2406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These are our Sports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 descr="http://media.katu.com/images/090426_Portland_Timb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3048000" cy="2286001"/>
          </a:xfrm>
          <a:prstGeom prst="rect">
            <a:avLst/>
          </a:prstGeom>
          <a:noFill/>
        </p:spPr>
      </p:pic>
      <p:pic>
        <p:nvPicPr>
          <p:cNvPr id="21508" name="Picture 4" descr="http://fanhuddle.com/logos/portland_trailblazers212549359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495800"/>
            <a:ext cx="2895600" cy="2175098"/>
          </a:xfrm>
          <a:prstGeom prst="rect">
            <a:avLst/>
          </a:prstGeom>
          <a:noFill/>
        </p:spPr>
      </p:pic>
      <p:pic>
        <p:nvPicPr>
          <p:cNvPr id="5122" name="Picture 2" descr="http://www.thefieldhouse-indy.com/media/Courts%20around%20the%20world/basketball%20gym%20in%20su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962400"/>
            <a:ext cx="3810000" cy="2540000"/>
          </a:xfrm>
          <a:prstGeom prst="rect">
            <a:avLst/>
          </a:prstGeom>
          <a:noFill/>
        </p:spPr>
      </p:pic>
      <p:pic>
        <p:nvPicPr>
          <p:cNvPr id="5124" name="Picture 4" descr="http://visualparadox.com/images/no-linking-allowed-main/soccerball8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1295400"/>
            <a:ext cx="3759200" cy="2819400"/>
          </a:xfrm>
          <a:prstGeom prst="rect">
            <a:avLst/>
          </a:prstGeom>
          <a:noFill/>
        </p:spPr>
      </p:pic>
      <p:pic>
        <p:nvPicPr>
          <p:cNvPr id="5126" name="Picture 6" descr="http://fromthebarn.org/wp-content/uploads/portland_pilot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86600" y="4419600"/>
            <a:ext cx="2197100" cy="1318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Fun Facts </a:t>
            </a:r>
            <a:r>
              <a:rPr lang="en-US" dirty="0" smtClean="0"/>
              <a:t>About Portland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b="1" dirty="0" smtClean="0"/>
              <a:t>Biggest park</a:t>
            </a:r>
          </a:p>
          <a:p>
            <a:pPr lvl="1"/>
            <a:r>
              <a:rPr lang="en-US" dirty="0" smtClean="0"/>
              <a:t>Forest Park is the largest urban park in the </a:t>
            </a:r>
            <a:r>
              <a:rPr lang="en-US" dirty="0" smtClean="0"/>
              <a:t>US </a:t>
            </a:r>
            <a:r>
              <a:rPr lang="en-US" dirty="0" smtClean="0"/>
              <a:t>with an area of 5,000 acres</a:t>
            </a:r>
          </a:p>
          <a:p>
            <a:r>
              <a:rPr lang="en-US" b="1" dirty="0" smtClean="0"/>
              <a:t>Biggest book store EVER</a:t>
            </a:r>
          </a:p>
          <a:p>
            <a:pPr lvl="1"/>
            <a:r>
              <a:rPr lang="en-US" dirty="0" smtClean="0"/>
              <a:t>Powell's Books is the largest book store in the world, selling both new and used books.   It covers a whole city block</a:t>
            </a:r>
          </a:p>
          <a:p>
            <a:r>
              <a:rPr lang="en-US" b="1" dirty="0" smtClean="0"/>
              <a:t>Roses</a:t>
            </a:r>
          </a:p>
          <a:p>
            <a:pPr lvl="1"/>
            <a:r>
              <a:rPr lang="en-US" dirty="0" smtClean="0"/>
              <a:t>There are more than 500 different types of Roses shown at the International Rose Test Garden nurtured since 1917.</a:t>
            </a:r>
          </a:p>
          <a:p>
            <a:pPr lvl="1"/>
            <a:r>
              <a:rPr lang="en-US" dirty="0" smtClean="0"/>
              <a:t>The Peninsula Rose Garden is another popular area planted in 1900. “Over 8,000 plantings in a sunken, dream like turn of the century park located in the Piedmont neighborhood.”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Portland Weather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35 to 40 inches of rain per year(less than Atlanta, Houston and Seattle)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Averages 155 days with considerable precipitation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It seems as if the city shuts down when it snows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It does get pretty warm on occasion during the summer (90 F-100 F)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Between San Francisco and Seattle, Portland is the biggest city.  Ranked 24</a:t>
            </a:r>
            <a:r>
              <a:rPr lang="en-US" baseline="30000" dirty="0" smtClean="0"/>
              <a:t>th</a:t>
            </a:r>
            <a:r>
              <a:rPr lang="en-US" dirty="0" smtClean="0"/>
              <a:t> in the US in size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Average Portland Temperatures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Winter, ~40 °F, Summer, 80 °F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As of July 2009, the population of Portland was 582,130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As of 2006, the population of the Portland Metropolitan area was about 2.2 million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Portland is a very environmentally friendly city</a:t>
            </a:r>
          </a:p>
          <a:p>
            <a:pPr lvl="1"/>
            <a:r>
              <a:rPr lang="en-US" dirty="0" smtClean="0"/>
              <a:t>Bikes</a:t>
            </a:r>
          </a:p>
          <a:p>
            <a:pPr lvl="1"/>
            <a:r>
              <a:rPr lang="en-US" dirty="0" smtClean="0"/>
              <a:t>Wind power</a:t>
            </a:r>
          </a:p>
          <a:p>
            <a:pPr lvl="1"/>
            <a:r>
              <a:rPr lang="en-US" dirty="0" smtClean="0"/>
              <a:t>Alternative energy</a:t>
            </a:r>
          </a:p>
          <a:p>
            <a:pPr lvl="1"/>
            <a:r>
              <a:rPr lang="en-US" dirty="0" smtClean="0"/>
              <a:t>Recycling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594</TotalTime>
  <Words>371</Words>
  <Application>Microsoft Office PowerPoint</Application>
  <PresentationFormat>On-screen Show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Portland</vt:lpstr>
      <vt:lpstr>Where Are We?</vt:lpstr>
      <vt:lpstr>Our Geography </vt:lpstr>
      <vt:lpstr>This is Mount Hood</vt:lpstr>
      <vt:lpstr>These are our Sports Teams</vt:lpstr>
      <vt:lpstr>Fun Facts About Portland</vt:lpstr>
      <vt:lpstr>Our Environment</vt:lpstr>
      <vt:lpstr>Our Population</vt:lpstr>
      <vt:lpstr>Sustainability</vt:lpstr>
      <vt:lpstr>Portland is known for its bridges and rivers</vt:lpstr>
      <vt:lpstr>The Willamette and Columbia Rivers</vt:lpstr>
      <vt:lpstr>Bridges</vt:lpstr>
      <vt:lpstr>We Live Here     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Portland</dc:title>
  <dc:creator>Keith Gilman</dc:creator>
  <cp:lastModifiedBy>Keith Gilman</cp:lastModifiedBy>
  <cp:revision>51</cp:revision>
  <dcterms:created xsi:type="dcterms:W3CDTF">2010-12-02T19:53:15Z</dcterms:created>
  <dcterms:modified xsi:type="dcterms:W3CDTF">2010-12-06T17:58:37Z</dcterms:modified>
</cp:coreProperties>
</file>