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FF1A0-9E25-4B86-B01F-3B3C184BEC43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CDFAA0-3D82-4B9C-AF8A-EE45342394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FF1A0-9E25-4B86-B01F-3B3C184BEC43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CDFAA0-3D82-4B9C-AF8A-EE45342394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FF1A0-9E25-4B86-B01F-3B3C184BEC43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CDFAA0-3D82-4B9C-AF8A-EE45342394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FF1A0-9E25-4B86-B01F-3B3C184BEC43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CDFAA0-3D82-4B9C-AF8A-EE45342394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FF1A0-9E25-4B86-B01F-3B3C184BEC43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CDFAA0-3D82-4B9C-AF8A-EE45342394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FF1A0-9E25-4B86-B01F-3B3C184BEC43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CDFAA0-3D82-4B9C-AF8A-EE45342394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FF1A0-9E25-4B86-B01F-3B3C184BEC43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CDFAA0-3D82-4B9C-AF8A-EE45342394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FF1A0-9E25-4B86-B01F-3B3C184BEC43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CDFAA0-3D82-4B9C-AF8A-EE45342394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FF1A0-9E25-4B86-B01F-3B3C184BEC43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CDFAA0-3D82-4B9C-AF8A-EE45342394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FF1A0-9E25-4B86-B01F-3B3C184BEC43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CDFAA0-3D82-4B9C-AF8A-EE45342394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FF1A0-9E25-4B86-B01F-3B3C184BEC43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CDFAA0-3D82-4B9C-AF8A-EE45342394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B1FF1A0-9E25-4B86-B01F-3B3C184BEC43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4CDFAA0-3D82-4B9C-AF8A-EE45342394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800" dirty="0" smtClean="0"/>
              <a:t>Water Usage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By Joseph and Juliana</a:t>
            </a:r>
            <a:endParaRPr lang="en-US" dirty="0"/>
          </a:p>
        </p:txBody>
      </p:sp>
      <p:pic>
        <p:nvPicPr>
          <p:cNvPr id="23554" name="Picture 2" descr="http://t2.gstatic.com/images?q=tbn:ANd9GcQ1sEmVsyreihbM3qnDPrXtTT8K_wQELQeGhOfjNCsZjxbempM&amp;t=1&amp;usg=__DSibZmyTw6dZS0lsr1RbVyvteAY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4191000"/>
            <a:ext cx="2295525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608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/>
              <a:t>What is water usage?</a:t>
            </a:r>
          </a:p>
          <a:p>
            <a:r>
              <a:rPr lang="en-US" sz="3200" dirty="0" smtClean="0"/>
              <a:t>Obviously, the usage of water</a:t>
            </a:r>
          </a:p>
          <a:p>
            <a:r>
              <a:rPr lang="en-US" sz="3200" dirty="0" smtClean="0"/>
              <a:t>Many countries are finding it hard to use water efficiently</a:t>
            </a:r>
          </a:p>
          <a:p>
            <a:r>
              <a:rPr lang="en-US" sz="3200" dirty="0" smtClean="0"/>
              <a:t>A lot of water for cleaning and drinking is taken from </a:t>
            </a:r>
            <a:r>
              <a:rPr lang="en-US" sz="3200" dirty="0" smtClean="0"/>
              <a:t>rivers/lakes</a:t>
            </a:r>
          </a:p>
          <a:p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828800" y="838200"/>
            <a:ext cx="5867400" cy="56054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600" y="38100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diagram of how water is used by a typical American family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h2oriversidecounty.org/Portals/0/WaterManagement/Statistics/RWU.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6926" y="1071562"/>
            <a:ext cx="6290147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</TotalTime>
  <Words>51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Aspect</vt:lpstr>
      <vt:lpstr>Water Usage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Usage</dc:title>
  <dc:creator>Keith Gilman</dc:creator>
  <cp:lastModifiedBy>Keith Gilman</cp:lastModifiedBy>
  <cp:revision>6</cp:revision>
  <dcterms:created xsi:type="dcterms:W3CDTF">2010-10-14T20:11:42Z</dcterms:created>
  <dcterms:modified xsi:type="dcterms:W3CDTF">2010-10-18T18:14:41Z</dcterms:modified>
</cp:coreProperties>
</file>