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65" r:id="rId4"/>
    <p:sldId id="258" r:id="rId5"/>
    <p:sldId id="262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90" y="-11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7CE2329-6AB4-4CF2-A043-46D60D5B762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7F6E023-65E5-490A-8AD3-2D5BC2C9F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2329-6AB4-4CF2-A043-46D60D5B762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E023-65E5-490A-8AD3-2D5BC2C9F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2329-6AB4-4CF2-A043-46D60D5B762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E023-65E5-490A-8AD3-2D5BC2C9F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7CE2329-6AB4-4CF2-A043-46D60D5B762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F6E023-65E5-490A-8AD3-2D5BC2C9F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7CE2329-6AB4-4CF2-A043-46D60D5B762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7F6E023-65E5-490A-8AD3-2D5BC2C9F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2329-6AB4-4CF2-A043-46D60D5B762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E023-65E5-490A-8AD3-2D5BC2C9F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2329-6AB4-4CF2-A043-46D60D5B762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E023-65E5-490A-8AD3-2D5BC2C9F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CE2329-6AB4-4CF2-A043-46D60D5B762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F6E023-65E5-490A-8AD3-2D5BC2C9F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2329-6AB4-4CF2-A043-46D60D5B762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E023-65E5-490A-8AD3-2D5BC2C9F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7CE2329-6AB4-4CF2-A043-46D60D5B762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F6E023-65E5-490A-8AD3-2D5BC2C9F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CE2329-6AB4-4CF2-A043-46D60D5B762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F6E023-65E5-490A-8AD3-2D5BC2C9F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7CE2329-6AB4-4CF2-A043-46D60D5B762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7F6E023-65E5-490A-8AD3-2D5BC2C9F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home.uchicago.edu/~lstaley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533400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Water usage education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By Katie and Katie</a:t>
            </a:r>
            <a:endParaRPr lang="en-US" dirty="0"/>
          </a:p>
        </p:txBody>
      </p:sp>
      <p:pic>
        <p:nvPicPr>
          <p:cNvPr id="4" name="il_fi" descr="http://www.gippswater.com.au/Portals/0/Water_Restrictions_reduceyouruse_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438400"/>
            <a:ext cx="2743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Water Usage Education Important?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People are unaware that water </a:t>
            </a:r>
          </a:p>
          <a:p>
            <a:pPr>
              <a:buNone/>
            </a:pPr>
            <a:r>
              <a:rPr lang="en-US" dirty="0" smtClean="0"/>
              <a:t>usage matters</a:t>
            </a:r>
          </a:p>
          <a:p>
            <a:r>
              <a:rPr lang="en-US" dirty="0" smtClean="0"/>
              <a:t>We need to conserve our water!!</a:t>
            </a:r>
          </a:p>
          <a:p>
            <a:r>
              <a:rPr lang="en-US" dirty="0" smtClean="0"/>
              <a:t>We need to be able to notify people, </a:t>
            </a:r>
          </a:p>
          <a:p>
            <a:pPr>
              <a:buNone/>
            </a:pPr>
            <a:r>
              <a:rPr lang="en-US" dirty="0" smtClean="0"/>
              <a:t>so they can change there habits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146" name="Picture 2" descr="http://www.gippswater.com.au/Portals/0/PWSR_reduceyouruse_D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914400"/>
            <a:ext cx="2942652" cy="5779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is Water Usage Education?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Notifying people about water usage</a:t>
            </a:r>
          </a:p>
          <a:p>
            <a:endParaRPr lang="en-US" dirty="0"/>
          </a:p>
        </p:txBody>
      </p:sp>
      <p:pic>
        <p:nvPicPr>
          <p:cNvPr id="8" name="Picture 7" descr="Capture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914400" y="2209800"/>
            <a:ext cx="66294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l_fi" descr="http://india-reports.in/files/2009/11/India-and-China-Energy-Table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676400"/>
            <a:ext cx="533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3400" y="5334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 compared to other countries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Affected?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Everyone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122" name="Picture 2" descr="http://image.shutterstock.com/display_pic_with_logo/100271/100271,1228936405,1/stock-vector-happy-children-variety-of-skintones-holding-hands-around-the-world-218425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752600"/>
            <a:ext cx="4819650" cy="50338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Happen if Not Addressed?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we do not educate people now the problem will just get worst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Solutions for our School?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Holding a meeting at school: address the problems about water usage</a:t>
            </a:r>
          </a:p>
          <a:p>
            <a:r>
              <a:rPr lang="en-US" dirty="0" smtClean="0"/>
              <a:t>Make posters </a:t>
            </a:r>
          </a:p>
          <a:p>
            <a:r>
              <a:rPr lang="en-US" dirty="0" smtClean="0"/>
              <a:t>Hold a meeting with parents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Drink Tap</a:t>
            </a:r>
            <a:r>
              <a:rPr lang="en-US" dirty="0" smtClean="0"/>
              <a:t>. American Water Works Association, </a:t>
            </a:r>
            <a:r>
              <a:rPr lang="en-US" dirty="0" err="1" smtClean="0"/>
              <a:t>n.d</a:t>
            </a:r>
            <a:r>
              <a:rPr lang="en-US" dirty="0" smtClean="0"/>
              <a:t>. Web. 18 Nov. 2010. </a:t>
            </a:r>
            <a:r>
              <a:rPr lang="en-US" i="1" dirty="0" err="1" smtClean="0"/>
              <a:t>Gippsland</a:t>
            </a:r>
            <a:r>
              <a:rPr lang="en-US" i="1" dirty="0" smtClean="0"/>
              <a:t> Water </a:t>
            </a:r>
            <a:r>
              <a:rPr lang="en-US" dirty="0" smtClean="0"/>
              <a:t>. </a:t>
            </a:r>
            <a:r>
              <a:rPr lang="en-US" dirty="0" err="1" smtClean="0"/>
              <a:t>Gippsland</a:t>
            </a:r>
            <a:r>
              <a:rPr lang="en-US" dirty="0" smtClean="0"/>
              <a:t> Water, </a:t>
            </a:r>
            <a:r>
              <a:rPr lang="en-US" dirty="0" err="1" smtClean="0"/>
              <a:t>n.d</a:t>
            </a:r>
            <a:r>
              <a:rPr lang="en-US" dirty="0" smtClean="0"/>
              <a:t>. Web. 18 Nov. 2010. &lt;http://www.gippswater.com.au/tabid/56/ Default.aspx&gt;. "Shutter Stock Images ." </a:t>
            </a:r>
            <a:r>
              <a:rPr lang="en-US" i="1" dirty="0" smtClean="0"/>
              <a:t>Shutter Stock Images</a:t>
            </a:r>
            <a:r>
              <a:rPr lang="en-US" dirty="0" smtClean="0"/>
              <a:t>. Shutter stock Images, </a:t>
            </a:r>
            <a:r>
              <a:rPr lang="en-US" dirty="0" err="1" smtClean="0"/>
              <a:t>n.d</a:t>
            </a:r>
            <a:r>
              <a:rPr lang="en-US" dirty="0" smtClean="0"/>
              <a:t>. Web. 18 Nov. 2010. &lt;http://www.shutterstock.com/pic-21756127/ stock-photo-happy-children-holding-hands-around-the-world.html&gt;. </a:t>
            </a:r>
            <a:endParaRPr lang="en-US" dirty="0" smtClean="0"/>
          </a:p>
          <a:p>
            <a:r>
              <a:rPr lang="en-US" dirty="0" smtClean="0"/>
              <a:t>Power Point for water  conservation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http://home.uchicago.edu/~lstaley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91</TotalTime>
  <Words>183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Water usage education</vt:lpstr>
      <vt:lpstr>Why is Water Usage Education Important?  </vt:lpstr>
      <vt:lpstr> What is Water Usage Education?</vt:lpstr>
      <vt:lpstr>Slide 4</vt:lpstr>
      <vt:lpstr>Who is Affected?</vt:lpstr>
      <vt:lpstr>What Will Happen if Not Addressed?</vt:lpstr>
      <vt:lpstr>Possible Solutions for our School?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usage education</dc:title>
  <dc:creator>Keith Gilman</dc:creator>
  <cp:lastModifiedBy>Keith Gilman</cp:lastModifiedBy>
  <cp:revision>14</cp:revision>
  <dcterms:created xsi:type="dcterms:W3CDTF">2010-11-11T20:03:51Z</dcterms:created>
  <dcterms:modified xsi:type="dcterms:W3CDTF">2010-11-29T19:25:56Z</dcterms:modified>
</cp:coreProperties>
</file>