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FF7FE-FC5D-4493-BAB9-743209E2616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45C23-61F0-470F-AD78-1C73B2C0F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ED906B-91F1-48E8-AE95-D9F00659157A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713DD7-FFF4-4512-919E-A5274EA6C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e.vt.edu/ewr/environmental/teach/gwprimer/wtrshed/wtrsh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Watersheds and deforestation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is deforestation contaminating  watersheds?</a:t>
            </a:r>
          </a:p>
          <a:p>
            <a:r>
              <a:rPr lang="en-US" dirty="0" smtClean="0"/>
              <a:t>By Quinn And Militsa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www.cee.vt.edu/ewr/environmental/teach/gwprimer/wtrshed/wtrshd.html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watershed?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watershed is a determined area of water for a certain land mass.</a:t>
            </a:r>
          </a:p>
          <a:p>
            <a:r>
              <a:rPr lang="en-US" dirty="0" smtClean="0"/>
              <a:t>It is water that all flows to the same source.</a:t>
            </a:r>
          </a:p>
          <a:p>
            <a:r>
              <a:rPr lang="en-US" dirty="0" smtClean="0"/>
              <a:t>They come in many shapes and sizes.</a:t>
            </a:r>
          </a:p>
          <a:p>
            <a:r>
              <a:rPr lang="en-US" dirty="0" smtClean="0"/>
              <a:t>There are 2,110 watersheds in the continental US.</a:t>
            </a:r>
          </a:p>
          <a:p>
            <a:r>
              <a:rPr lang="en-US" dirty="0" smtClean="0"/>
              <a:t>The watershed we are located in is called the Bull Run Watershed.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the Bull Run watershed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picture of the watershed that we are in, the Bull run watershed.</a:t>
            </a:r>
            <a:endParaRPr lang="en-US" dirty="0"/>
          </a:p>
        </p:txBody>
      </p:sp>
      <p:pic>
        <p:nvPicPr>
          <p:cNvPr id="18434" name="Picture 2" descr="Bull Run watershed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250" r="16250"/>
          <a:stretch>
            <a:fillRect/>
          </a:stretch>
        </p:blipFill>
        <p:spPr bwMode="auto">
          <a:xfrm>
            <a:off x="0" y="0"/>
            <a:ext cx="61722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Deforestation?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Deforestation is the removal or clearing of trees.</a:t>
            </a:r>
          </a:p>
          <a:p>
            <a:r>
              <a:rPr lang="en-US" dirty="0" smtClean="0"/>
              <a:t>After the forest is cleared the land is usually used for other purposes like agriculture, roads, housing, etc.</a:t>
            </a:r>
          </a:p>
          <a:p>
            <a:r>
              <a:rPr lang="en-US" dirty="0" smtClean="0"/>
              <a:t>The world’s rainforests will completely disappear in a hundred years </a:t>
            </a:r>
            <a:r>
              <a:rPr lang="en-US" dirty="0" smtClean="0"/>
              <a:t>if this</a:t>
            </a:r>
            <a:r>
              <a:rPr lang="en-US" dirty="0" smtClean="0"/>
              <a:t> </a:t>
            </a:r>
            <a:r>
              <a:rPr lang="en-US" dirty="0" smtClean="0"/>
              <a:t>rate of deforestation continues.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deforestation in Oregon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picture of a forest in Oregon that has been cleared.</a:t>
            </a:r>
            <a:endParaRPr lang="en-US" dirty="0"/>
          </a:p>
        </p:txBody>
      </p:sp>
      <p:pic>
        <p:nvPicPr>
          <p:cNvPr id="17410" name="Picture 2" descr="http://www.etff.net/2009/images/deforestation-sep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0000" r="200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is deforestation </a:t>
            </a:r>
            <a:r>
              <a:rPr lang="en-US" dirty="0" smtClean="0"/>
              <a:t>and contamination a </a:t>
            </a:r>
            <a:r>
              <a:rPr lang="en-US" dirty="0" smtClean="0"/>
              <a:t>problem to watersheds?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Because it causes erosion and the water gets contaminated.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trees around the watershed keep the water </a:t>
            </a:r>
            <a:r>
              <a:rPr lang="en-US" dirty="0" smtClean="0"/>
              <a:t>at a cool temperature.</a:t>
            </a:r>
          </a:p>
          <a:p>
            <a:r>
              <a:rPr lang="en-US" dirty="0" smtClean="0"/>
              <a:t>B</a:t>
            </a:r>
            <a:r>
              <a:rPr lang="en-US" dirty="0" smtClean="0"/>
              <a:t>uilding construction, improper waste disposal and neglected septic tank maintenance lead to contamination.</a:t>
            </a:r>
          </a:p>
          <a:p>
            <a:r>
              <a:rPr lang="en-US" dirty="0" smtClean="0"/>
              <a:t>Landfills and agricultural activities are some other causes of contamination.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is Affected?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are being affected because </a:t>
            </a:r>
            <a:r>
              <a:rPr lang="en-US" dirty="0" smtClean="0"/>
              <a:t>even </a:t>
            </a:r>
            <a:r>
              <a:rPr lang="en-US" dirty="0" smtClean="0"/>
              <a:t>though the water gets processed the quality still goes down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Animals that rely on a clean water supply.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will happen if this issue is not addressed?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Deforestation will continue to contaminate watersheds.</a:t>
            </a:r>
          </a:p>
          <a:p>
            <a:r>
              <a:rPr lang="en-US" dirty="0" smtClean="0"/>
              <a:t>U</a:t>
            </a:r>
            <a:r>
              <a:rPr lang="en-US" dirty="0" smtClean="0"/>
              <a:t>rbanization will continue to increase contamination within watersheds.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being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Inspections of the watersheds are being done to help clean it.</a:t>
            </a:r>
          </a:p>
          <a:p>
            <a:r>
              <a:rPr lang="en-US" dirty="0" smtClean="0"/>
              <a:t>Educational pamphlets are being made and handed out to inform people of the risks and problems that are happening.</a:t>
            </a:r>
          </a:p>
          <a:p>
            <a:r>
              <a:rPr lang="en-US" dirty="0" smtClean="0"/>
              <a:t>Monthly hazardous material collections.</a:t>
            </a:r>
          </a:p>
          <a:p>
            <a:r>
              <a:rPr lang="en-US" dirty="0" smtClean="0"/>
              <a:t>Volunteer groups are cleaning up contaminated water sites.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</TotalTime>
  <Words>339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Watersheds and deforestation</vt:lpstr>
      <vt:lpstr>What is a watershed?</vt:lpstr>
      <vt:lpstr>Picture of the Bull Run watershed</vt:lpstr>
      <vt:lpstr>What is Deforestation?</vt:lpstr>
      <vt:lpstr>Picture of deforestation in Oregon</vt:lpstr>
      <vt:lpstr>Why is deforestation and contamination a problem to watersheds?</vt:lpstr>
      <vt:lpstr>Who is Affected?</vt:lpstr>
      <vt:lpstr>What will happen if this issue is not addressed?</vt:lpstr>
      <vt:lpstr>What is being done?</vt:lpstr>
      <vt:lpstr>POSSIBLE SOLUTIONS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Watersheds and deforestation</dc:title>
  <dc:creator>Keith Gilman</dc:creator>
  <cp:lastModifiedBy>Keith Gilman</cp:lastModifiedBy>
  <cp:revision>13</cp:revision>
  <dcterms:created xsi:type="dcterms:W3CDTF">2010-11-11T20:08:03Z</dcterms:created>
  <dcterms:modified xsi:type="dcterms:W3CDTF">2010-11-29T19:27:00Z</dcterms:modified>
</cp:coreProperties>
</file>